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432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95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  <a:endParaRPr lang="en-AU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</TotalTime>
  <Words>31</Words>
  <Application>Microsoft Office PowerPoint</Application>
  <PresentationFormat>Widescreen</PresentationFormat>
  <Paragraphs>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2</cp:revision>
  <dcterms:created xsi:type="dcterms:W3CDTF">2013-06-07T02:44:22Z</dcterms:created>
  <dcterms:modified xsi:type="dcterms:W3CDTF">2013-06-07T02:53:02Z</dcterms:modified>
</cp:coreProperties>
</file>