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6A6333FE-F434-4091-BCA3-D2DD3238DA4B}" type="presOf" srcId="{E0C6E624-041C-49F0-BBD9-A9BD7F04A9B5}" destId="{64BF5D1F-C272-4F2D-A869-8461B4AD9D0B}" srcOrd="0" destOrd="0" presId="urn:microsoft.com/office/officeart/2005/8/layout/equation1"/>
    <dgm:cxn modelId="{1FD26F6D-2708-4F9D-B4AF-395CD6E008CC}" type="presOf" srcId="{1724E439-CB38-474A-BD46-ABC5E659EE8F}" destId="{E9D03991-13F9-44A8-A479-AB9816B27C87}" srcOrd="0" destOrd="0" presId="urn:microsoft.com/office/officeart/2005/8/layout/equation1"/>
    <dgm:cxn modelId="{502046E6-D5A8-46BC-8AD1-252B7B07976A}" type="presOf" srcId="{28DB0582-FE18-41E7-8787-294FD636FD26}" destId="{A150F826-9A2D-47E9-9744-1AD3ECA25564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E8500BF6-D411-4F88-A46F-6D9B43DBEA76}" type="presOf" srcId="{D114C11C-A236-4BC5-88F5-F818E4BB0CA4}" destId="{AF70BBE3-F37E-4759-A3D6-D70C2CFC3D3A}" srcOrd="0" destOrd="0" presId="urn:microsoft.com/office/officeart/2005/8/layout/equation1"/>
    <dgm:cxn modelId="{1AABED4B-13AC-47FC-969D-C617D1D2AC81}" type="presOf" srcId="{67199363-E2E9-4A8C-B236-929B8C1E6865}" destId="{909632E2-C38B-4A4B-930A-CD2FDABBD4B9}" srcOrd="0" destOrd="0" presId="urn:microsoft.com/office/officeart/2005/8/layout/equation1"/>
    <dgm:cxn modelId="{55CB3285-1218-4A63-B24B-EE385C44FE86}" type="presOf" srcId="{EDFF32D4-9726-4D8A-9BE2-A1510DAC9457}" destId="{11B5F802-8965-4C32-9637-68B5335E1546}" srcOrd="0" destOrd="0" presId="urn:microsoft.com/office/officeart/2005/8/layout/equation1"/>
    <dgm:cxn modelId="{7268CAD0-0DE2-4EDE-837B-A5DCEC97903C}" type="presParOf" srcId="{909632E2-C38B-4A4B-930A-CD2FDABBD4B9}" destId="{A150F826-9A2D-47E9-9744-1AD3ECA25564}" srcOrd="0" destOrd="0" presId="urn:microsoft.com/office/officeart/2005/8/layout/equation1"/>
    <dgm:cxn modelId="{288674D6-AFA5-45B0-B36E-A7EF81371A0E}" type="presParOf" srcId="{909632E2-C38B-4A4B-930A-CD2FDABBD4B9}" destId="{92B4FB04-1245-4288-B3DD-3A5F39570279}" srcOrd="1" destOrd="0" presId="urn:microsoft.com/office/officeart/2005/8/layout/equation1"/>
    <dgm:cxn modelId="{599AB245-AF01-4ADC-9918-4078AE7B7AD1}" type="presParOf" srcId="{909632E2-C38B-4A4B-930A-CD2FDABBD4B9}" destId="{AF70BBE3-F37E-4759-A3D6-D70C2CFC3D3A}" srcOrd="2" destOrd="0" presId="urn:microsoft.com/office/officeart/2005/8/layout/equation1"/>
    <dgm:cxn modelId="{467C91DB-8364-4880-B332-18128D615EF4}" type="presParOf" srcId="{909632E2-C38B-4A4B-930A-CD2FDABBD4B9}" destId="{9C408BF9-B812-40F5-9260-57640A5B2B05}" srcOrd="3" destOrd="0" presId="urn:microsoft.com/office/officeart/2005/8/layout/equation1"/>
    <dgm:cxn modelId="{5D19B5D6-61B6-4A33-87BE-C16B9C660F6C}" type="presParOf" srcId="{909632E2-C38B-4A4B-930A-CD2FDABBD4B9}" destId="{64BF5D1F-C272-4F2D-A869-8461B4AD9D0B}" srcOrd="4" destOrd="0" presId="urn:microsoft.com/office/officeart/2005/8/layout/equation1"/>
    <dgm:cxn modelId="{76B27E50-B610-4005-8A06-6BD6F743EC6B}" type="presParOf" srcId="{909632E2-C38B-4A4B-930A-CD2FDABBD4B9}" destId="{A09B7404-FC67-4C81-9AA4-3749445B09C3}" srcOrd="5" destOrd="0" presId="urn:microsoft.com/office/officeart/2005/8/layout/equation1"/>
    <dgm:cxn modelId="{0768B91B-4732-4657-AC53-C0AE7C75F807}" type="presParOf" srcId="{909632E2-C38B-4A4B-930A-CD2FDABBD4B9}" destId="{E9D03991-13F9-44A8-A479-AB9816B27C87}" srcOrd="6" destOrd="0" presId="urn:microsoft.com/office/officeart/2005/8/layout/equation1"/>
    <dgm:cxn modelId="{C14E8ABE-D130-40AF-8CC9-5A8A307B844C}" type="presParOf" srcId="{909632E2-C38B-4A4B-930A-CD2FDABBD4B9}" destId="{5F1FBF1F-BDB0-4DED-ADAD-9ED7E9260314}" srcOrd="7" destOrd="0" presId="urn:microsoft.com/office/officeart/2005/8/layout/equation1"/>
    <dgm:cxn modelId="{1511E039-0C7B-4CB2-A2B4-3A01971C0AAA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74 0.01945 -0.01224 0.01297 -0.02812 0.02223 C -0.02969 0.02315 -0.03125 0.02477 -0.03281 0.025 C -0.04948 0.0294 -0.0401 0.02732 -0.06094 0.03056 C -0.07174 0.03704 -0.05872 0.02987 -0.07812 0.03612 C -0.07982 0.03681 -0.08125 0.0382 -0.08281 0.03889 C -0.08698 0.04098 -0.09128 0.04213 -0.09531 0.04445 C -0.10638 0.05116 -0.09284 0.0426 -0.10625 0.05278 C -0.10781 0.05394 -0.10951 0.05463 -0.11094 0.05556 C -0.11315 0.05741 -0.11497 0.05996 -0.11719 0.06112 C -0.1237 0.06459 -0.13008 0.0625 -0.13594 0.06945 C -0.13984 0.07408 -0.14245 0.07755 -0.14687 0.08056 C -0.14896 0.08195 -0.15117 0.08218 -0.15312 0.08334 C -0.15586 0.08496 -0.15833 0.08704 -0.16094 0.08889 C -0.16445 0.09514 -0.16602 0.09908 -0.17031 0.10278 C -0.17187 0.10417 -0.17344 0.10463 -0.175 0.10556 C -0.18021 0.11274 -0.18971 0.12431 -0.19219 0.13334 C -0.19414 0.14028 -0.1957 0.147 -0.19844 0.15278 C -0.19987 0.15579 -0.20169 0.15811 -0.20312 0.16112 C -0.20534 0.16551 -0.20729 0.17037 -0.20937 0.175 C -0.21159 0.19445 -0.21016 0.18426 -0.21406 0.20533 L -0.21562 0.21366 C -0.21719 0.25718 -0.21823 0.25579 -0.21562 0.29723 C -0.21536 0.30325 -0.21315 0.31459 -0.21094 0.31922 C -0.20977 0.322 -0.20781 0.32292 -0.20625 0.325 C -0.20208 0.3301 -0.19701 0.3382 -0.19219 0.34167 C -0.1556 0.3676 -0.20391 0.32871 -0.17969 0.347 C -0.1776 0.34885 -0.17565 0.35116 -0.17344 0.35278 C -0.16784 0.35649 -0.16016 0.35672 -0.15469 0.35834 C -0.1526 0.3588 -0.15065 0.36019 -0.14844 0.36112 C -0.14544 0.36204 -0.14219 0.36274 -0.13906 0.36389 C -0.13646 0.36459 -0.13398 0.36621 -0.13125 0.36644 C -0.11784 0.36899 -0.1043 0.37153 -0.09062 0.37223 L -0.01094 0.37477 C 0.00052 0.3757 0.01198 0.37639 0.02344 0.37778 C 0.0276 0.37825 0.03164 0.37963 0.03594 0.38056 L 0.05 0.38311 C 0.06354 0.38241 0.07708 0.38195 0.09063 0.38056 C 0.09727 0.37963 0.10286 0.37709 0.10938 0.37477 C 0.12109 0.37107 0.11992 0.372 0.13438 0.36945 C 0.13854 0.36737 0.14323 0.36806 0.14688 0.36389 C 0.14844 0.36204 0.15 0.36042 0.15156 0.35834 L 0.15938 0.34445 L 0.15938 0.3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0736139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354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57</cp:revision>
  <dcterms:created xsi:type="dcterms:W3CDTF">2013-06-04T04:50:49Z</dcterms:created>
  <dcterms:modified xsi:type="dcterms:W3CDTF">2016-05-05T05:30:32Z</dcterms:modified>
</cp:coreProperties>
</file>