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177"/>
    <a:srgbClr val="FDE09C"/>
    <a:srgbClr val="43B64A"/>
    <a:srgbClr val="97AC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42105-1FB1-4745-880F-82A61C692004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8AB70C8E-A21C-49FA-B424-421836023322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Sort</a:t>
          </a:r>
          <a:endParaRPr lang="en-AU" dirty="0"/>
        </a:p>
      </dgm:t>
    </dgm:pt>
    <dgm:pt modelId="{117EE959-C469-483B-8534-EB71E04E9AF5}" type="parTrans" cxnId="{CB1328D3-C599-4B3B-8734-1D9C37F6EC91}">
      <dgm:prSet/>
      <dgm:spPr/>
      <dgm:t>
        <a:bodyPr/>
        <a:lstStyle/>
        <a:p>
          <a:endParaRPr lang="en-AU"/>
        </a:p>
      </dgm:t>
    </dgm:pt>
    <dgm:pt modelId="{FEE4D79D-993B-413A-BC75-A9EA96AC28A6}" type="sibTrans" cxnId="{CB1328D3-C599-4B3B-8734-1D9C37F6EC91}">
      <dgm:prSet/>
      <dgm:spPr/>
      <dgm:t>
        <a:bodyPr/>
        <a:lstStyle/>
        <a:p>
          <a:endParaRPr lang="en-AU"/>
        </a:p>
      </dgm:t>
    </dgm:pt>
    <dgm:pt modelId="{D3DF5E63-290F-474B-8844-4F3DD57BEF91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Soak</a:t>
          </a:r>
          <a:endParaRPr lang="en-AU" dirty="0"/>
        </a:p>
      </dgm:t>
    </dgm:pt>
    <dgm:pt modelId="{D4B68185-3AD4-4796-8A53-1A2EC265C27D}" type="parTrans" cxnId="{C3B51F6F-E3D5-4525-AAC6-8D4C79415A30}">
      <dgm:prSet/>
      <dgm:spPr/>
      <dgm:t>
        <a:bodyPr/>
        <a:lstStyle/>
        <a:p>
          <a:endParaRPr lang="en-AU"/>
        </a:p>
      </dgm:t>
    </dgm:pt>
    <dgm:pt modelId="{CB131BFD-212B-4750-8532-6053E88A8C96}" type="sibTrans" cxnId="{C3B51F6F-E3D5-4525-AAC6-8D4C79415A30}">
      <dgm:prSet/>
      <dgm:spPr/>
      <dgm:t>
        <a:bodyPr/>
        <a:lstStyle/>
        <a:p>
          <a:endParaRPr lang="en-AU"/>
        </a:p>
      </dgm:t>
    </dgm:pt>
    <dgm:pt modelId="{E4526415-D99C-4792-916E-4910DA63ED86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Filter</a:t>
          </a:r>
          <a:endParaRPr lang="en-AU" dirty="0"/>
        </a:p>
      </dgm:t>
    </dgm:pt>
    <dgm:pt modelId="{FFB4C7EF-41B5-428E-BD68-5634354F165A}" type="parTrans" cxnId="{3E041BB0-C52F-4BF1-BF09-E6E6B09794AA}">
      <dgm:prSet/>
      <dgm:spPr/>
      <dgm:t>
        <a:bodyPr/>
        <a:lstStyle/>
        <a:p>
          <a:endParaRPr lang="en-AU"/>
        </a:p>
      </dgm:t>
    </dgm:pt>
    <dgm:pt modelId="{D71DFC13-2222-4891-8842-65BF5A881965}" type="sibTrans" cxnId="{3E041BB0-C52F-4BF1-BF09-E6E6B09794AA}">
      <dgm:prSet/>
      <dgm:spPr/>
      <dgm:t>
        <a:bodyPr/>
        <a:lstStyle/>
        <a:p>
          <a:endParaRPr lang="en-AU"/>
        </a:p>
      </dgm:t>
    </dgm:pt>
    <dgm:pt modelId="{EF53C88A-CACF-4C83-B9E5-143FE8B7F072}">
      <dgm:prSet/>
      <dgm:spPr>
        <a:ln>
          <a:noFill/>
        </a:ln>
      </dgm:spPr>
      <dgm:t>
        <a:bodyPr/>
        <a:lstStyle/>
        <a:p>
          <a:r>
            <a:rPr lang="en-AU" dirty="0" smtClean="0"/>
            <a:t>Press</a:t>
          </a:r>
          <a:endParaRPr lang="en-AU" dirty="0"/>
        </a:p>
      </dgm:t>
    </dgm:pt>
    <dgm:pt modelId="{54404A71-E71E-436A-906C-8BCEB47EE7C7}" type="parTrans" cxnId="{235E3009-3156-4B3A-BDEF-D45F9936ACBA}">
      <dgm:prSet/>
      <dgm:spPr/>
      <dgm:t>
        <a:bodyPr/>
        <a:lstStyle/>
        <a:p>
          <a:endParaRPr lang="en-AU"/>
        </a:p>
      </dgm:t>
    </dgm:pt>
    <dgm:pt modelId="{ABE7E1E2-4DBC-462F-BCFE-4DC08219FC47}" type="sibTrans" cxnId="{235E3009-3156-4B3A-BDEF-D45F9936ACBA}">
      <dgm:prSet/>
      <dgm:spPr/>
      <dgm:t>
        <a:bodyPr/>
        <a:lstStyle/>
        <a:p>
          <a:endParaRPr lang="en-AU"/>
        </a:p>
      </dgm:t>
    </dgm:pt>
    <dgm:pt modelId="{505D4BAC-7590-433C-883B-0C5FE152E461}" type="pres">
      <dgm:prSet presAssocID="{29742105-1FB1-4745-880F-82A61C692004}" presName="CompostProcess" presStyleCnt="0">
        <dgm:presLayoutVars>
          <dgm:dir/>
          <dgm:resizeHandles val="exact"/>
        </dgm:presLayoutVars>
      </dgm:prSet>
      <dgm:spPr/>
    </dgm:pt>
    <dgm:pt modelId="{E26A7493-0E7D-4331-A068-371F83F0D8BC}" type="pres">
      <dgm:prSet presAssocID="{29742105-1FB1-4745-880F-82A61C692004}" presName="arrow" presStyleLbl="bgShp" presStyleIdx="0" presStyleCnt="1" custScaleX="117647" custLinFactY="62826" custLinFactNeighborX="25282" custLinFactNeighborY="100000"/>
      <dgm:spPr>
        <a:solidFill>
          <a:srgbClr val="FDE09C"/>
        </a:solidFill>
        <a:ln>
          <a:solidFill>
            <a:srgbClr val="0070C0"/>
          </a:solidFill>
        </a:ln>
      </dgm:spPr>
    </dgm:pt>
    <dgm:pt modelId="{75473589-80E8-4681-96EC-BA885F1A79BA}" type="pres">
      <dgm:prSet presAssocID="{29742105-1FB1-4745-880F-82A61C692004}" presName="linearProcess" presStyleCnt="0"/>
      <dgm:spPr/>
    </dgm:pt>
    <dgm:pt modelId="{0032E618-108C-4A56-B05A-F27C5E5E7D6F}" type="pres">
      <dgm:prSet presAssocID="{8AB70C8E-A21C-49FA-B424-42183602332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7D0E134-21A8-4682-A5A3-C5CD6310543D}" type="pres">
      <dgm:prSet presAssocID="{FEE4D79D-993B-413A-BC75-A9EA96AC28A6}" presName="sibTrans" presStyleCnt="0"/>
      <dgm:spPr/>
    </dgm:pt>
    <dgm:pt modelId="{C7CD13BF-A930-407D-8121-96966AC40012}" type="pres">
      <dgm:prSet presAssocID="{D3DF5E63-290F-474B-8844-4F3DD57BEF9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F121532-57D1-484E-8F2A-D43972F5412B}" type="pres">
      <dgm:prSet presAssocID="{CB131BFD-212B-4750-8532-6053E88A8C96}" presName="sibTrans" presStyleCnt="0"/>
      <dgm:spPr/>
    </dgm:pt>
    <dgm:pt modelId="{C7343E5E-B869-4C18-B8F2-451D0BDE827E}" type="pres">
      <dgm:prSet presAssocID="{E4526415-D99C-4792-916E-4910DA63ED86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6C046B0-BE1D-4142-83A8-60108B09780C}" type="pres">
      <dgm:prSet presAssocID="{D71DFC13-2222-4891-8842-65BF5A881965}" presName="sibTrans" presStyleCnt="0"/>
      <dgm:spPr/>
    </dgm:pt>
    <dgm:pt modelId="{177EA264-C920-4E66-8EA1-D4C7DDF1876E}" type="pres">
      <dgm:prSet presAssocID="{EF53C88A-CACF-4C83-B9E5-143FE8B7F072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C3B51F6F-E3D5-4525-AAC6-8D4C79415A30}" srcId="{29742105-1FB1-4745-880F-82A61C692004}" destId="{D3DF5E63-290F-474B-8844-4F3DD57BEF91}" srcOrd="1" destOrd="0" parTransId="{D4B68185-3AD4-4796-8A53-1A2EC265C27D}" sibTransId="{CB131BFD-212B-4750-8532-6053E88A8C96}"/>
    <dgm:cxn modelId="{235E3009-3156-4B3A-BDEF-D45F9936ACBA}" srcId="{29742105-1FB1-4745-880F-82A61C692004}" destId="{EF53C88A-CACF-4C83-B9E5-143FE8B7F072}" srcOrd="3" destOrd="0" parTransId="{54404A71-E71E-436A-906C-8BCEB47EE7C7}" sibTransId="{ABE7E1E2-4DBC-462F-BCFE-4DC08219FC47}"/>
    <dgm:cxn modelId="{38BAA9D7-40CD-4C15-8236-F7F37E23C34A}" type="presOf" srcId="{8AB70C8E-A21C-49FA-B424-421836023322}" destId="{0032E618-108C-4A56-B05A-F27C5E5E7D6F}" srcOrd="0" destOrd="0" presId="urn:microsoft.com/office/officeart/2005/8/layout/hProcess9"/>
    <dgm:cxn modelId="{0524BD61-F006-4A06-BB6F-63EAC20607CF}" type="presOf" srcId="{E4526415-D99C-4792-916E-4910DA63ED86}" destId="{C7343E5E-B869-4C18-B8F2-451D0BDE827E}" srcOrd="0" destOrd="0" presId="urn:microsoft.com/office/officeart/2005/8/layout/hProcess9"/>
    <dgm:cxn modelId="{CA0AA3F4-3C0D-42F0-8A6A-0B394E26FB89}" type="presOf" srcId="{D3DF5E63-290F-474B-8844-4F3DD57BEF91}" destId="{C7CD13BF-A930-407D-8121-96966AC40012}" srcOrd="0" destOrd="0" presId="urn:microsoft.com/office/officeart/2005/8/layout/hProcess9"/>
    <dgm:cxn modelId="{8932AC61-A8E0-4848-82D9-B0E99A55C018}" type="presOf" srcId="{29742105-1FB1-4745-880F-82A61C692004}" destId="{505D4BAC-7590-433C-883B-0C5FE152E461}" srcOrd="0" destOrd="0" presId="urn:microsoft.com/office/officeart/2005/8/layout/hProcess9"/>
    <dgm:cxn modelId="{3E041BB0-C52F-4BF1-BF09-E6E6B09794AA}" srcId="{29742105-1FB1-4745-880F-82A61C692004}" destId="{E4526415-D99C-4792-916E-4910DA63ED86}" srcOrd="2" destOrd="0" parTransId="{FFB4C7EF-41B5-428E-BD68-5634354F165A}" sibTransId="{D71DFC13-2222-4891-8842-65BF5A881965}"/>
    <dgm:cxn modelId="{997326A3-35B4-4358-99E9-305B4DC128E1}" type="presOf" srcId="{EF53C88A-CACF-4C83-B9E5-143FE8B7F072}" destId="{177EA264-C920-4E66-8EA1-D4C7DDF1876E}" srcOrd="0" destOrd="0" presId="urn:microsoft.com/office/officeart/2005/8/layout/hProcess9"/>
    <dgm:cxn modelId="{CB1328D3-C599-4B3B-8734-1D9C37F6EC91}" srcId="{29742105-1FB1-4745-880F-82A61C692004}" destId="{8AB70C8E-A21C-49FA-B424-421836023322}" srcOrd="0" destOrd="0" parTransId="{117EE959-C469-483B-8534-EB71E04E9AF5}" sibTransId="{FEE4D79D-993B-413A-BC75-A9EA96AC28A6}"/>
    <dgm:cxn modelId="{58F56136-6890-48DB-B7C8-2BCFB99AD096}" type="presParOf" srcId="{505D4BAC-7590-433C-883B-0C5FE152E461}" destId="{E26A7493-0E7D-4331-A068-371F83F0D8BC}" srcOrd="0" destOrd="0" presId="urn:microsoft.com/office/officeart/2005/8/layout/hProcess9"/>
    <dgm:cxn modelId="{EA018273-1F26-49B5-AC53-968A1EF18A44}" type="presParOf" srcId="{505D4BAC-7590-433C-883B-0C5FE152E461}" destId="{75473589-80E8-4681-96EC-BA885F1A79BA}" srcOrd="1" destOrd="0" presId="urn:microsoft.com/office/officeart/2005/8/layout/hProcess9"/>
    <dgm:cxn modelId="{1892E971-CE3E-4AE6-A107-3591514EBF9E}" type="presParOf" srcId="{75473589-80E8-4681-96EC-BA885F1A79BA}" destId="{0032E618-108C-4A56-B05A-F27C5E5E7D6F}" srcOrd="0" destOrd="0" presId="urn:microsoft.com/office/officeart/2005/8/layout/hProcess9"/>
    <dgm:cxn modelId="{1AB68602-6D6F-4F30-A2B1-D86F5A8388C8}" type="presParOf" srcId="{75473589-80E8-4681-96EC-BA885F1A79BA}" destId="{37D0E134-21A8-4682-A5A3-C5CD6310543D}" srcOrd="1" destOrd="0" presId="urn:microsoft.com/office/officeart/2005/8/layout/hProcess9"/>
    <dgm:cxn modelId="{746361B6-74C7-438B-87D2-3313842AE689}" type="presParOf" srcId="{75473589-80E8-4681-96EC-BA885F1A79BA}" destId="{C7CD13BF-A930-407D-8121-96966AC40012}" srcOrd="2" destOrd="0" presId="urn:microsoft.com/office/officeart/2005/8/layout/hProcess9"/>
    <dgm:cxn modelId="{C542181A-2512-4135-A4D4-4CEC38961038}" type="presParOf" srcId="{75473589-80E8-4681-96EC-BA885F1A79BA}" destId="{EF121532-57D1-484E-8F2A-D43972F5412B}" srcOrd="3" destOrd="0" presId="urn:microsoft.com/office/officeart/2005/8/layout/hProcess9"/>
    <dgm:cxn modelId="{42084F1A-DFE9-4B68-9167-3FF3AD9F55D6}" type="presParOf" srcId="{75473589-80E8-4681-96EC-BA885F1A79BA}" destId="{C7343E5E-B869-4C18-B8F2-451D0BDE827E}" srcOrd="4" destOrd="0" presId="urn:microsoft.com/office/officeart/2005/8/layout/hProcess9"/>
    <dgm:cxn modelId="{0F33C282-4CB4-461A-8C43-8BEF5FA2EB46}" type="presParOf" srcId="{75473589-80E8-4681-96EC-BA885F1A79BA}" destId="{E6C046B0-BE1D-4142-83A8-60108B09780C}" srcOrd="5" destOrd="0" presId="urn:microsoft.com/office/officeart/2005/8/layout/hProcess9"/>
    <dgm:cxn modelId="{4E3BAAB2-B345-44E3-BEAC-C7370CCC144A}" type="presParOf" srcId="{75473589-80E8-4681-96EC-BA885F1A79BA}" destId="{177EA264-C920-4E66-8EA1-D4C7DDF1876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421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32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4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98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0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36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42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414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082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382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51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F5864-8A94-4A71-AE85-D48898E50863}" type="datetimeFigureOut">
              <a:rPr lang="en-AU" smtClean="0"/>
              <a:t>10/06/2014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24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-2084676"/>
            <a:ext cx="12192000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AU" sz="6000" b="1" spc="600" dirty="0" smtClean="0">
                <a:solidFill>
                  <a:srgbClr val="97AC53"/>
                </a:solidFill>
                <a:effectLst>
                  <a:innerShdw blurRad="63500" dist="88900">
                    <a:schemeClr val="bg1">
                      <a:alpha val="50000"/>
                    </a:schemeClr>
                  </a:innerShdw>
                </a:effectLst>
              </a:rPr>
              <a:t>Recycling and the Environment</a:t>
            </a:r>
            <a:endParaRPr lang="en-AU" sz="6000" b="1" spc="600" dirty="0">
              <a:solidFill>
                <a:srgbClr val="97AC53"/>
              </a:solidFill>
              <a:effectLst>
                <a:innerShdw blurRad="63500" dist="88900">
                  <a:schemeClr val="bg1">
                    <a:alpha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183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32 1.11111E-6 L 0.01432 0.00023 C 0.00781 0.0169 -0.00065 0.03958 -0.00872 0.05393 C -0.01159 0.05903 -0.01432 0.06435 -0.01732 0.06944 C -0.0207 0.07477 -0.02435 0.07917 -0.02747 0.08472 C -0.0306 0.09028 -0.03281 0.09745 -0.0362 0.10278 C -0.03958 0.10787 -0.04388 0.11111 -0.04766 0.11551 C -0.05404 0.12292 -0.05964 0.13241 -0.06641 0.13866 C -0.08177 0.15231 -0.06003 0.13217 -0.08086 0.15393 C -0.08359 0.15694 -0.08672 0.15903 -0.08945 0.16157 C -0.10742 0.1787 -0.09206 0.16458 -0.10977 0.18472 C -0.11302 0.18842 -0.11654 0.19143 -0.11979 0.19491 C -0.12279 0.19815 -0.12552 0.20208 -0.12852 0.20532 C -0.13177 0.2088 -0.13529 0.2118 -0.13854 0.21551 C -0.14154 0.21875 -0.14414 0.22292 -0.14727 0.22569 C -0.15039 0.22893 -0.15417 0.22986 -0.15729 0.23241 C -0.16276 0.23842 -0.16784 0.24514 -0.17318 0.25116 C -0.17552 0.25347 -0.17812 0.25579 -0.18034 0.2588 C -0.18229 0.26134 -0.18411 0.26412 -0.1862 0.26643 C -0.18854 0.26921 -0.19102 0.2713 -0.19336 0.2743 C -0.19583 0.27731 -0.19805 0.28148 -0.20052 0.28449 C -0.21875 0.30509 -0.19974 0.27824 -0.21784 0.30231 C -0.22083 0.30648 -0.22357 0.31134 -0.22656 0.31505 C -0.22878 0.31829 -0.23151 0.31991 -0.23372 0.32083 C -0.23867 0.3294 -0.24336 0.33657 -0.24818 0.34352 C -0.25104 0.34768 -0.25456 0.35092 -0.2569 0.35625 C -0.2694 0.38403 -0.25599 0.35671 -0.26836 0.375 C -0.28633 0.40486 -0.27409 0.38704 -0.28568 0.41018 C -0.2875 0.41366 -0.28971 0.41667 -0.29141 0.42037 C -0.29831 0.43426 -0.29362 0.42616 -0.2987 0.44097 C -0.30143 0.44699 -0.30443 0.45625 -0.30729 0.46389 C -0.30833 0.46505 -0.30951 0.46898 -0.31016 0.47106 C -0.3112 0.475 -0.31224 0.47847 -0.31315 0.48194 C -0.31654 0.4963 -0.31198 0.48287 -0.31745 0.49977 C -0.31823 0.50255 -0.31966 0.50463 -0.32031 0.50694 C -0.32148 0.5125 -0.32187 0.51805 -0.32318 0.52292 C -0.33763 0.57407 -0.32292 0.52037 -0.3319 0.55625 C -0.33711 0.57731 -0.33255 0.55486 -0.33763 0.57893 C -0.34023 0.59143 -0.33841 0.58495 -0.34049 0.60231 C -0.34128 0.60694 -0.34219 0.6162 -0.34336 0.62292 C -0.34388 0.62546 -0.34453 0.62801 -0.34479 0.63009 C -0.34648 0.6419 -0.34687 0.65139 -0.34766 0.66389 C -0.34727 0.68866 -0.34701 0.71342 -0.34622 0.73796 C -0.34557 0.76065 -0.34414 0.75116 -0.34193 0.77454 C -0.34141 0.78194 -0.34115 0.78611 -0.34049 0.79213 C -0.33906 0.80555 -0.33945 0.79792 -0.33763 0.80995 C -0.33711 0.81111 -0.33685 0.81713 -0.3362 0.82037 C -0.33542 0.82199 -0.33411 0.82477 -0.33333 0.83055 C -0.33229 0.83403 -0.33138 0.8368 -0.33047 0.84329 C -0.32799 0.85486 -0.32982 0.84722 -0.32604 0.86389 C -0.32422 0.86991 -0.32031 0.88217 -0.32031 0.88241 C -0.3194 0.8912 -0.31953 0.89653 -0.31745 0.90486 C -0.30586 0.93912 -0.31745 0.90278 -0.31172 0.92546 C -0.3099 0.93009 -0.30742 0.93889 -0.30586 0.94375 C -0.30495 0.95023 -0.30391 0.95393 -0.30299 0.9588 C -0.30247 0.96134 -0.30234 0.96412 -0.30156 0.96597 C -0.29896 0.97523 -0.29596 0.9838 -0.29297 0.99213 C -0.29193 0.99467 -0.29115 0.99745 -0.28997 0.99977 C -0.26979 1.03981 -0.28802 1.00208 -0.27409 1.02546 C -0.27057 1.03102 -0.26784 1.03796 -0.26406 1.04329 C -0.26211 1.04583 -0.26003 1.04815 -0.25833 1.05 C -0.25703 1.05324 -0.25664 1.05671 -0.25534 1.0588 C -0.25273 1.06204 -0.24961 1.06551 -0.24674 1.06898 C -0.23073 1.08889 -0.25234 1.06366 -0.23372 1.08449 C -0.23229 1.08611 -0.23086 1.08773 -0.22943 1.08958 C -0.22747 1.0919 -0.22578 1.09514 -0.2237 1.09722 C -0.2237 1.09745 -0.20924 1.10995 -0.20638 1.1125 C -0.20352 1.11528 -0.20078 1.11852 -0.19766 1.12037 C -0.19479 1.12199 -0.19193 1.12199 -0.18906 1.12546 C -0.18424 1.1287 -0.17956 1.13287 -0.17461 1.13403 C -0.17174 1.1375 -0.16888 1.13889 -0.16602 1.14074 C -0.16354 1.14236 -0.1612 1.14467 -0.15872 1.14583 C -0.15638 1.14606 -0.15391 1.14606 -0.15156 1.14861 C -0.14857 1.15 -0.14583 1.15255 -0.14284 1.1537 C -0.13333 1.15694 -0.12357 1.15764 -0.11406 1.16134 C -0.09232 1.16991 -0.10951 1.16412 -0.08372 1.16898 C -0.08034 1.16967 -0.07695 1.17014 -0.0737 1.17014 L -0.04766 1.17662 C -0.03138 1.18032 -0.03997 1.17847 -0.02174 1.18171 C -0.01042 1.18148 0.07865 1.1831 0.11823 1.17662 C 0.13177 1.17454 0.14049 1.17222 0.15286 1.16898 C 0.15482 1.16736 0.15651 1.16481 0.15859 1.16389 C 0.16029 1.16296 0.1793 1.1581 0.18021 1.1581 C 0.18307 1.15694 0.18594 1.15486 0.18893 1.1537 C 0.19219 1.15231 0.1957 1.15255 0.19896 1.15116 C 0.20104 1.15 0.20273 1.14606 0.20482 1.14583 C 0.20612 1.14491 0.20768 1.14444 0.20911 1.14329 C 0.21107 1.1419 0.21289 1.13981 0.21484 1.13819 C 0.21628 1.13727 0.21784 1.1368 0.21914 1.13403 C 0.22174 1.13356 0.22396 1.13032 0.22643 1.12801 C 0.22826 1.12616 0.23034 1.12477 0.23216 1.12199 C 0.23672 1.11829 0.24987 1.1044 0.25521 1.09722 C 0.26016 1.09074 0.26536 1.08449 0.26966 1.07662 C 0.27357 1.06991 0.2763 1.06042 0.28125 1.05625 C 0.29023 1.04815 0.28932 1.05 0.2957 1.03796 C 0.29727 1.03495 0.29844 1.03125 0.3 1.02801 C 0.30534 1.0169 0.31068 1.01389 0.31445 0.99722 C 0.31536 0.99305 0.31602 0.98842 0.31732 0.98449 C 0.31849 0.98079 0.32031 0.97778 0.32161 0.97407 C 0.32318 0.96991 0.32461 0.96574 0.32591 0.96134 C 0.32695 0.9581 0.32773 0.95393 0.32878 0.95116 C 0.33008 0.94514 0.3319 0.94213 0.3332 0.94074 C 0.33424 0.9375 0.33503 0.93148 0.33607 0.93009 C 0.33685 0.92801 0.33802 0.92546 0.33893 0.9206 C 0.33945 0.91805 0.33958 0.91597 0.34036 0.91273 C 0.34102 0.90741 0.34284 0.90602 0.34323 0.90486 C 0.34427 0.89606 0.34414 0.8912 0.34466 0.88217 C 0.34505 0.88009 0.34583 0.87592 0.34609 0.86991 C 0.34896 0.83472 0.34596 0.8581 0.34909 0.83588 C 0.34857 0.79792 0.34831 0.75972 0.34753 0.72037 C 0.3474 0.71088 0.34701 0.70139 0.34609 0.69005 C 0.34557 0.68518 0.34427 0.67801 0.34323 0.67153 C 0.34271 0.66597 0.34258 0.66458 0.3418 0.66134 C 0.34089 0.65486 0.33971 0.65301 0.33893 0.64861 C 0.33828 0.64282 0.33802 0.64167 0.3375 0.63819 C 0.33659 0.63079 0.33555 0.62801 0.33464 0.62292 C 0.33411 0.61805 0.33346 0.61782 0.3332 0.61528 C 0.33268 0.61088 0.33255 0.60602 0.33177 0.60231 C 0.33099 0.59884 0.32969 0.59398 0.32878 0.59213 C 0.31706 0.53958 0.3349 0.61111 0.32161 0.56389 C 0.3168 0.54699 0.32044 0.55046 0.31302 0.53055 C 0.31198 0.52801 0.31081 0.525 0.31003 0.52292 C 0.30938 0.5206 0.30938 0.51759 0.30859 0.51528 C 0.30716 0.50972 0.30299 0.50185 0.30143 0.49722 C 0.30026 0.49398 0.29974 0.49005 0.29857 0.48704 C 0.2974 0.48403 0.29557 0.48217 0.29427 0.4794 C 0.28945 0.46944 0.29089 0.46944 0.28555 0.45903 C 0.28424 0.45903 0.28255 0.4581 0.28125 0.45625 C 0.28021 0.45301 0.27943 0.45255 0.27839 0.45116 C 0.27695 0.44699 0.27539 0.44699 0.27396 0.44606 C 0.2724 0.44375 0.27135 0.44051 0.26966 0.43819 C 0.26745 0.43495 0.26471 0.43356 0.2625 0.42893 C 0.26029 0.42755 0.25885 0.42292 0.25664 0.42037 C 0.25443 0.4169 0.25182 0.41551 0.24948 0.41088 C 0.23073 0.38704 0.25352 0.41435 0.23503 0.39305 C 0.22331 0.36852 0.2362 0.39305 0.22057 0.3743 C 0.21836 0.37153 0.21706 0.3669 0.21484 0.36296 C 0.21263 0.36088 0.21003 0.35694 0.20768 0.35625 C 0.20469 0.35092 0.20195 0.3493 0.19896 0.34491 C 0.19661 0.34329 0.19414 0.33889 0.1918 0.33842 C 0.18893 0.33287 0.18633 0.33032 0.18307 0.32685 C 0.17839 0.32454 0.17383 0.31967 0.16875 0.31782 C 0.15234 0.31204 0.15898 0.31481 0.14857 0.30903 L 0.02734 0.31273 C 0.02539 0.31273 0.02331 0.31458 0.02161 0.31505 C 0.01107 0.31944 0.01771 0.31505 0.01003 0.32037 C 0.00911 0.32083 0.00794 0.32361 0.00716 0.32546 C 0.00065 0.33889 0.00677 0.32685 0.00286 0.33565 L 0.00286 0.33588 " pathEditMode="relative" rAng="0" ptsTypes="AAAAAAAAAAAAAAAAAAAAAAAAAAAAAAAAAAAAAAAAAAAAAAAAAAAAAAAAAAAAAAAAAAAAAAAAAAAAAAAAAAAAAAAAAAAAAAAAAAAAAAAAAAAAAAAAAAAAAAAAAAAAAAAAAAAAAAAAAAAAAAAAAAAAA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5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Benefits of Recycling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23213" cy="2200110"/>
          </a:xfrm>
        </p:spPr>
        <p:txBody>
          <a:bodyPr>
            <a:normAutofit/>
          </a:bodyPr>
          <a:lstStyle/>
          <a:p>
            <a:r>
              <a:rPr lang="en-AU" dirty="0" smtClean="0"/>
              <a:t>Reduces landfill</a:t>
            </a:r>
          </a:p>
          <a:p>
            <a:r>
              <a:rPr lang="en-AU" dirty="0" smtClean="0"/>
              <a:t>Pollution control</a:t>
            </a:r>
          </a:p>
          <a:p>
            <a:r>
              <a:rPr lang="en-AU" dirty="0" smtClean="0"/>
              <a:t>Saves energy</a:t>
            </a:r>
          </a:p>
          <a:p>
            <a:r>
              <a:rPr lang="en-AU" dirty="0" smtClean="0"/>
              <a:t>Saves costs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 pressure="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53" y="1023054"/>
            <a:ext cx="3640024" cy="51028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8202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Recycling – The Process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3" b="3642"/>
          <a:stretch/>
        </p:blipFill>
        <p:spPr>
          <a:xfrm>
            <a:off x="3571009" y="1641765"/>
            <a:ext cx="3868882" cy="2590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55327679"/>
              </p:ext>
            </p:extLst>
          </p:nvPr>
        </p:nvGraphicFramePr>
        <p:xfrm>
          <a:off x="987136" y="4220194"/>
          <a:ext cx="10366664" cy="2169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70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E26A7493-0E7D-4331-A068-371F83F0D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dgm id="{0032E618-108C-4A56-B05A-F27C5E5E7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graphicEl>
                                              <a:dgm id="{C7CD13BF-A930-407D-8121-96966AC400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graphicEl>
                                              <a:dgm id="{C7343E5E-B869-4C18-B8F2-451D0BDE82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graphicEl>
                                              <a:dgm id="{177EA264-C920-4E66-8EA1-D4C7DDF187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Tips for Recycling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83" b="97418" l="1994" r="990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37" y="1338714"/>
            <a:ext cx="4802579" cy="54213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321" y="3966154"/>
            <a:ext cx="5871358" cy="2663248"/>
          </a:xfrm>
        </p:spPr>
        <p:txBody>
          <a:bodyPr/>
          <a:lstStyle/>
          <a:p>
            <a:r>
              <a:rPr lang="en-AU" dirty="0" smtClean="0"/>
              <a:t>Empty plastic bottles</a:t>
            </a:r>
          </a:p>
          <a:p>
            <a:r>
              <a:rPr lang="en-AU" dirty="0" smtClean="0"/>
              <a:t>Only recycle clean food boxes</a:t>
            </a:r>
          </a:p>
          <a:p>
            <a:r>
              <a:rPr lang="en-AU" dirty="0" smtClean="0"/>
              <a:t>Flatten boxes</a:t>
            </a:r>
          </a:p>
          <a:p>
            <a:r>
              <a:rPr lang="en-AU" dirty="0" smtClean="0"/>
              <a:t>Remove plastic from cardboard boxes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124" y="365125"/>
            <a:ext cx="798985" cy="1231327"/>
          </a:xfrm>
          <a:prstGeom prst="rect">
            <a:avLst/>
          </a:prstGeom>
          <a:effectLst>
            <a:outerShdw blurRad="127000" dist="63500" dir="18900000" sy="23000" kx="-1200000" algn="bl" rotWithShape="0">
              <a:srgbClr val="43B64A">
                <a:alpha val="7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365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41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Benefits of Recycling</vt:lpstr>
      <vt:lpstr>Recycling – The Process</vt:lpstr>
      <vt:lpstr>Tips for Recycling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24</cp:revision>
  <dcterms:created xsi:type="dcterms:W3CDTF">2014-05-29T03:00:50Z</dcterms:created>
  <dcterms:modified xsi:type="dcterms:W3CDTF">2014-06-10T03:46:36Z</dcterms:modified>
</cp:coreProperties>
</file>