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589213" y="2278063"/>
            <a:ext cx="9090025" cy="3224212"/>
          </a:xfrm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4885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0" y="4025036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6001" y="4098443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02/07/2013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42" name="Picture 41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611" y="64792"/>
            <a:ext cx="662695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tx2">
            <a:lumMod val="50000"/>
          </a:schemeClr>
        </a:buClr>
        <a:buFont typeface="Wingdings" panose="05000000000000000000" pitchFamily="2" charset="2"/>
        <a:buChar char="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r>
              <a:rPr lang="en-AU" dirty="0" smtClean="0"/>
              <a:t>Biomass</a:t>
            </a:r>
          </a:p>
          <a:p>
            <a:r>
              <a:rPr lang="en-AU" dirty="0" smtClean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1277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Georgia</vt:lpstr>
      <vt:lpstr>Wingdings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18</cp:revision>
  <dcterms:created xsi:type="dcterms:W3CDTF">2013-06-07T02:44:22Z</dcterms:created>
  <dcterms:modified xsi:type="dcterms:W3CDTF">2013-07-03T00:06:50Z</dcterms:modified>
</cp:coreProperties>
</file>