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554784"/>
              </p:ext>
            </p:extLst>
          </p:nvPr>
        </p:nvGraphicFramePr>
        <p:xfrm>
          <a:off x="647699" y="1214966"/>
          <a:ext cx="9512304" cy="4614336"/>
        </p:xfrm>
        <a:graphic>
          <a:graphicData uri="http://schemas.openxmlformats.org/drawingml/2006/table">
            <a:tbl>
              <a:tblPr firstRow="1" lastRow="1" bandRow="1">
                <a:tableStyleId>{69CF1AB2-1976-4502-BF36-3FF5EA218861}</a:tableStyleId>
              </a:tblPr>
              <a:tblGrid>
                <a:gridCol w="792692"/>
                <a:gridCol w="792692"/>
                <a:gridCol w="1585384"/>
                <a:gridCol w="1585384"/>
                <a:gridCol w="1585384"/>
                <a:gridCol w="1585384"/>
                <a:gridCol w="1585384"/>
              </a:tblGrid>
              <a:tr h="769056">
                <a:tc gridSpan="7">
                  <a:txBody>
                    <a:bodyPr/>
                    <a:lstStyle/>
                    <a:p>
                      <a:r>
                        <a:rPr lang="en-AU" sz="2800" i="1" dirty="0" smtClean="0"/>
                        <a:t>First Quarter Sales</a:t>
                      </a:r>
                      <a:endParaRPr lang="en-AU" sz="28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Exports</a:t>
                      </a:r>
                      <a:endParaRPr lang="en-A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57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185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148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22</a:t>
                      </a:r>
                      <a:endParaRPr lang="en-AU" sz="1600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Imports</a:t>
                      </a:r>
                      <a:endParaRPr lang="en-A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567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104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323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297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24</a:t>
                      </a:r>
                      <a:endParaRPr lang="en-AU" sz="1600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sz="1600" dirty="0" smtClean="0"/>
                        <a:t>Domestic</a:t>
                      </a:r>
                      <a:endParaRPr lang="en-A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23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21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59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41</a:t>
                      </a:r>
                      <a:endParaRPr lang="en-A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19</a:t>
                      </a:r>
                      <a:endParaRPr lang="en-AU" sz="1600" dirty="0"/>
                    </a:p>
                  </a:txBody>
                  <a:tcPr/>
                </a:tc>
              </a:tr>
              <a:tr h="769056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87</TotalTime>
  <Words>43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14</cp:revision>
  <dcterms:created xsi:type="dcterms:W3CDTF">2013-06-17T05:10:12Z</dcterms:created>
  <dcterms:modified xsi:type="dcterms:W3CDTF">2013-06-25T03:06:04Z</dcterms:modified>
</cp:coreProperties>
</file>