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705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92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1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95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78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762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96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8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21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77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45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07/06/2013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751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Widescreen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1</cp:revision>
  <dcterms:created xsi:type="dcterms:W3CDTF">2013-06-07T02:44:22Z</dcterms:created>
  <dcterms:modified xsi:type="dcterms:W3CDTF">2013-06-07T02:44:36Z</dcterms:modified>
</cp:coreProperties>
</file>