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5/29/2014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47" y="2403722"/>
            <a:ext cx="4680000" cy="3122437"/>
          </a:xfrm>
          <a:prstGeom prst="rect">
            <a:avLst/>
          </a:prstGeom>
          <a:effectLst>
            <a:outerShdw blurRad="76200" dir="13500000" kx="12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8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190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35</cp:revision>
  <dcterms:created xsi:type="dcterms:W3CDTF">2013-06-04T04:50:49Z</dcterms:created>
  <dcterms:modified xsi:type="dcterms:W3CDTF">2014-05-29T01:29:14Z</dcterms:modified>
</cp:coreProperties>
</file>