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51FFF9FF-9217-4CB6-9A83-A88A36FFFB64}" type="presOf" srcId="{67199363-E2E9-4A8C-B236-929B8C1E6865}" destId="{909632E2-C38B-4A4B-930A-CD2FDABBD4B9}" srcOrd="0" destOrd="0" presId="urn:microsoft.com/office/officeart/2005/8/layout/equation1"/>
    <dgm:cxn modelId="{6C8D8AE9-D795-44F5-B603-677CAC8467A4}" type="presOf" srcId="{D114C11C-A236-4BC5-88F5-F818E4BB0CA4}" destId="{AF70BBE3-F37E-4759-A3D6-D70C2CFC3D3A}" srcOrd="0" destOrd="0" presId="urn:microsoft.com/office/officeart/2005/8/layout/equation1"/>
    <dgm:cxn modelId="{9F4FCE7B-1919-487A-90AE-3227EAD44684}" type="presOf" srcId="{E0C6E624-041C-49F0-BBD9-A9BD7F04A9B5}" destId="{64BF5D1F-C272-4F2D-A869-8461B4AD9D0B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D778EE67-7ADF-49B1-A453-4529F2FA0628}" type="presOf" srcId="{1724E439-CB38-474A-BD46-ABC5E659EE8F}" destId="{E9D03991-13F9-44A8-A479-AB9816B27C87}" srcOrd="0" destOrd="0" presId="urn:microsoft.com/office/officeart/2005/8/layout/equation1"/>
    <dgm:cxn modelId="{0B8E84C5-CA4D-4812-B7C6-D8ED69AAA6F9}" type="presOf" srcId="{28DB0582-FE18-41E7-8787-294FD636FD26}" destId="{A150F826-9A2D-47E9-9744-1AD3ECA25564}" srcOrd="0" destOrd="0" presId="urn:microsoft.com/office/officeart/2005/8/layout/equation1"/>
    <dgm:cxn modelId="{7ECF8D94-16A8-4019-A58C-996287241870}" type="presOf" srcId="{EDFF32D4-9726-4D8A-9BE2-A1510DAC9457}" destId="{11B5F802-8965-4C32-9637-68B5335E1546}" srcOrd="0" destOrd="0" presId="urn:microsoft.com/office/officeart/2005/8/layout/equation1"/>
    <dgm:cxn modelId="{9AF97DB6-827B-407E-B3B1-26AC74E041DE}" type="presParOf" srcId="{909632E2-C38B-4A4B-930A-CD2FDABBD4B9}" destId="{A150F826-9A2D-47E9-9744-1AD3ECA25564}" srcOrd="0" destOrd="0" presId="urn:microsoft.com/office/officeart/2005/8/layout/equation1"/>
    <dgm:cxn modelId="{B81C5C24-D776-4665-84DD-2AB8E9A72D76}" type="presParOf" srcId="{909632E2-C38B-4A4B-930A-CD2FDABBD4B9}" destId="{92B4FB04-1245-4288-B3DD-3A5F39570279}" srcOrd="1" destOrd="0" presId="urn:microsoft.com/office/officeart/2005/8/layout/equation1"/>
    <dgm:cxn modelId="{78BAEE17-268C-4E64-A001-086C6B14F6B1}" type="presParOf" srcId="{909632E2-C38B-4A4B-930A-CD2FDABBD4B9}" destId="{AF70BBE3-F37E-4759-A3D6-D70C2CFC3D3A}" srcOrd="2" destOrd="0" presId="urn:microsoft.com/office/officeart/2005/8/layout/equation1"/>
    <dgm:cxn modelId="{79A5A4FF-FCD9-485D-A5E6-8835E33C7B70}" type="presParOf" srcId="{909632E2-C38B-4A4B-930A-CD2FDABBD4B9}" destId="{9C408BF9-B812-40F5-9260-57640A5B2B05}" srcOrd="3" destOrd="0" presId="urn:microsoft.com/office/officeart/2005/8/layout/equation1"/>
    <dgm:cxn modelId="{8393B6C0-7ECD-4343-9C19-6EEFD552D730}" type="presParOf" srcId="{909632E2-C38B-4A4B-930A-CD2FDABBD4B9}" destId="{64BF5D1F-C272-4F2D-A869-8461B4AD9D0B}" srcOrd="4" destOrd="0" presId="urn:microsoft.com/office/officeart/2005/8/layout/equation1"/>
    <dgm:cxn modelId="{026F48B5-55D7-41E4-8C84-81C34643449F}" type="presParOf" srcId="{909632E2-C38B-4A4B-930A-CD2FDABBD4B9}" destId="{A09B7404-FC67-4C81-9AA4-3749445B09C3}" srcOrd="5" destOrd="0" presId="urn:microsoft.com/office/officeart/2005/8/layout/equation1"/>
    <dgm:cxn modelId="{3A2DBAD0-92E6-4FE8-96AA-052B4BC151ED}" type="presParOf" srcId="{909632E2-C38B-4A4B-930A-CD2FDABBD4B9}" destId="{E9D03991-13F9-44A8-A479-AB9816B27C87}" srcOrd="6" destOrd="0" presId="urn:microsoft.com/office/officeart/2005/8/layout/equation1"/>
    <dgm:cxn modelId="{4983FBEA-EE68-49F2-B11E-10A21236407E}" type="presParOf" srcId="{909632E2-C38B-4A4B-930A-CD2FDABBD4B9}" destId="{5F1FBF1F-BDB0-4DED-ADAD-9ED7E9260314}" srcOrd="7" destOrd="0" presId="urn:microsoft.com/office/officeart/2005/8/layout/equation1"/>
    <dgm:cxn modelId="{F6B611EF-8BEC-4B0E-928C-870F0A3F4B1A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453">
        <p:fade/>
      </p:transition>
    </mc:Choice>
    <mc:Fallback xmlns="">
      <p:transition spd="med" advTm="12453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827">
        <p:fade/>
      </p:transition>
    </mc:Choice>
    <mc:Fallback xmlns="">
      <p:transition spd="med" advTm="58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9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8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7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3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95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959" tmFilter="0, 0; 0.125,0.2665; 0.25,0.4; 0.375,0.465; 0.5,0.5;  0.625,0.535; 0.75,0.6; 0.875,0.7335; 1,1">
                                          <p:stCondLst>
                                            <p:cond delay="19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79" tmFilter="0, 0; 0.125,0.2665; 0.25,0.4; 0.375,0.465; 0.5,0.5;  0.625,0.535; 0.75,0.6; 0.875,0.7335; 1,1">
                                          <p:stCondLst>
                                            <p:cond delay="39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84" tmFilter="0, 0; 0.125,0.2665; 0.25,0.4; 0.375,0.465; 0.5,0.5;  0.625,0.535; 0.75,0.6; 0.875,0.7335; 1,1">
                                          <p:stCondLst>
                                            <p:cond delay="48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">
                                          <p:stCondLst>
                                            <p:cond delay="1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90" decel="50000">
                                          <p:stCondLst>
                                            <p:cond delay="199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38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90" decel="50000">
                                          <p:stCondLst>
                                            <p:cond delay="394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">
                                          <p:stCondLst>
                                            <p:cond delay="484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90" decel="50000">
                                          <p:stCondLst>
                                            <p:cond delay="49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">
                                          <p:stCondLst>
                                            <p:cond delay="53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90" decel="50000">
                                          <p:stCondLst>
                                            <p:cond delay="5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Rot by="21600000">
                                      <p:cBhvr>
                                        <p:cTn id="38" dur="8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12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8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8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165">
        <p:fade/>
      </p:transition>
    </mc:Choice>
    <mc:Fallback xmlns="">
      <p:transition spd="med" advTm="181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p:transition spd="med" advTm="1405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3 0.14121 L 0.01263 0.14167 C -0.00911 0.16111 0.00039 0.1544 -0.01549 0.16389 C -0.01706 0.16482 -0.01862 0.16644 -0.02018 0.16667 C -0.03685 0.1713 -0.02747 0.16898 -0.04831 0.17246 C -0.05911 0.17894 -0.04609 0.17176 -0.06549 0.17801 C -0.06719 0.17871 -0.06862 0.18009 -0.07018 0.18079 C -0.07435 0.18287 -0.07864 0.18403 -0.08268 0.18658 C -0.09375 0.19329 -0.08021 0.18472 -0.09362 0.19491 C -0.09518 0.19607 -0.09687 0.19676 -0.09831 0.19769 C -0.10052 0.19977 -0.10234 0.20232 -0.10456 0.20347 C -0.11107 0.20695 -0.11745 0.20486 -0.12331 0.21181 C -0.12721 0.21667 -0.12982 0.22014 -0.13424 0.22315 C -0.13633 0.22454 -0.13854 0.22477 -0.14049 0.22593 C -0.14323 0.22755 -0.1457 0.22986 -0.14831 0.23172 C -0.15182 0.23797 -0.15338 0.2419 -0.15768 0.24584 C -0.15924 0.24722 -0.16081 0.24792 -0.16237 0.24861 C -0.16758 0.25579 -0.17708 0.26736 -0.17956 0.27662 C -0.18151 0.28357 -0.18307 0.29051 -0.18581 0.2963 C -0.18724 0.29931 -0.18906 0.30185 -0.19049 0.30486 C -0.19271 0.30926 -0.19466 0.31435 -0.19674 0.31898 C -0.19896 0.33866 -0.19752 0.32824 -0.20143 0.34977 L -0.20299 0.35834 C -0.20456 0.40255 -0.2056 0.40116 -0.20299 0.44306 C -0.20273 0.44931 -0.20052 0.46088 -0.19831 0.46551 C -0.19713 0.46829 -0.19518 0.46922 -0.19362 0.4713 C -0.18945 0.47662 -0.18437 0.48472 -0.17956 0.48843 C -0.14297 0.51459 -0.19127 0.47523 -0.16706 0.49375 C -0.16497 0.4956 -0.16302 0.49792 -0.16081 0.49954 C -0.15521 0.50347 -0.14752 0.50371 -0.14206 0.50533 C -0.13997 0.50579 -0.13802 0.50718 -0.13581 0.5081 C -0.13281 0.50903 -0.12956 0.50972 -0.12643 0.51088 C -0.12383 0.51158 -0.12135 0.5132 -0.11862 0.51343 C -0.10521 0.51621 -0.09166 0.51875 -0.07799 0.51945 L 0.00169 0.52199 C 0.01315 0.52292 0.02461 0.52361 0.03607 0.525 C 0.04024 0.52547 0.04427 0.52685 0.04857 0.52778 L 0.06263 0.53056 C 0.07617 0.52963 0.08972 0.52917 0.10326 0.52778 C 0.1099 0.52685 0.1155 0.52431 0.12201 0.52199 C 0.13373 0.51829 0.13255 0.51922 0.14701 0.51667 C 0.15117 0.51435 0.15586 0.51505 0.15951 0.51088 C 0.16107 0.50903 0.16263 0.50741 0.16419 0.50533 L 0.17201 0.49121 L 0.17201 0.49144 " pathEditMode="relative" rAng="0" ptsTypes="AAAAAAAAAAAAAAAAAAAAAAAAAAAAAAAAAAAAAAAAAAAAA">
                                      <p:cBhvr>
                                        <p:cTn id="6" dur="7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1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36">
        <p:fade/>
      </p:transition>
    </mc:Choice>
    <mc:Fallback xmlns="">
      <p:transition spd="med" advTm="130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11"/>
        <p14:stopEvt time="13036" objId="11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642">
        <p:fade/>
      </p:transition>
    </mc:Choice>
    <mc:Fallback xmlns="">
      <p:transition spd="med" advTm="1364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57282816"/>
              </p:ext>
            </p:extLst>
          </p:nvPr>
        </p:nvGraphicFramePr>
        <p:xfrm>
          <a:off x="1211704" y="2766674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58">
        <p:fade/>
      </p:transition>
    </mc:Choice>
    <mc:Fallback xmlns="">
      <p:transition spd="med" advTm="13058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385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62</cp:revision>
  <dcterms:created xsi:type="dcterms:W3CDTF">2013-06-04T04:50:49Z</dcterms:created>
  <dcterms:modified xsi:type="dcterms:W3CDTF">2016-05-05T05:28:36Z</dcterms:modified>
</cp:coreProperties>
</file>