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938" y="5011800"/>
            <a:ext cx="668673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Wind Power</a:t>
            </a:r>
          </a:p>
          <a:p>
            <a:r>
              <a:rPr lang="en-AU" dirty="0"/>
              <a:t>Hydropower</a:t>
            </a:r>
          </a:p>
          <a:p>
            <a:r>
              <a:rPr lang="en-AU" dirty="0"/>
              <a:t>Solar Energy</a:t>
            </a:r>
          </a:p>
          <a:p>
            <a:r>
              <a:rPr lang="en-AU" dirty="0"/>
              <a:t>Biofuel</a:t>
            </a:r>
          </a:p>
          <a:p>
            <a:r>
              <a:rPr lang="en-AU" dirty="0"/>
              <a:t>Biomass</a:t>
            </a:r>
          </a:p>
          <a:p>
            <a:r>
              <a:rPr lang="en-AU" dirty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199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Ivana Robinson</cp:lastModifiedBy>
  <cp:revision>15</cp:revision>
  <dcterms:created xsi:type="dcterms:W3CDTF">2013-06-07T02:44:22Z</dcterms:created>
  <dcterms:modified xsi:type="dcterms:W3CDTF">2016-03-23T03:49:19Z</dcterms:modified>
</cp:coreProperties>
</file>