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414112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32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7759116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160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31</cp:revision>
  <dcterms:created xsi:type="dcterms:W3CDTF">2013-06-04T04:50:49Z</dcterms:created>
  <dcterms:modified xsi:type="dcterms:W3CDTF">2013-07-04T23:05:15Z</dcterms:modified>
</cp:coreProperties>
</file>