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7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414112"/>
            <a:ext cx="6660629" cy="444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68" y="463013"/>
            <a:ext cx="3935356" cy="5900154"/>
          </a:xfr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5540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grpSp>
        <p:nvGrpSpPr>
          <p:cNvPr id="58" name="Group 57"/>
          <p:cNvGrpSpPr/>
          <p:nvPr/>
        </p:nvGrpSpPr>
        <p:grpSpPr>
          <a:xfrm>
            <a:off x="7876222" y="3375183"/>
            <a:ext cx="1743075" cy="1204913"/>
            <a:chOff x="7905750" y="3590925"/>
            <a:chExt cx="1743075" cy="1204913"/>
          </a:xfrm>
        </p:grpSpPr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7916863" y="4470400"/>
              <a:ext cx="334962" cy="269875"/>
            </a:xfrm>
            <a:custGeom>
              <a:avLst/>
              <a:gdLst>
                <a:gd name="T0" fmla="*/ 421 w 421"/>
                <a:gd name="T1" fmla="*/ 60 h 340"/>
                <a:gd name="T2" fmla="*/ 343 w 421"/>
                <a:gd name="T3" fmla="*/ 77 h 340"/>
                <a:gd name="T4" fmla="*/ 339 w 421"/>
                <a:gd name="T5" fmla="*/ 76 h 340"/>
                <a:gd name="T6" fmla="*/ 331 w 421"/>
                <a:gd name="T7" fmla="*/ 74 h 340"/>
                <a:gd name="T8" fmla="*/ 317 w 421"/>
                <a:gd name="T9" fmla="*/ 70 h 340"/>
                <a:gd name="T10" fmla="*/ 300 w 421"/>
                <a:gd name="T11" fmla="*/ 66 h 340"/>
                <a:gd name="T12" fmla="*/ 279 w 421"/>
                <a:gd name="T13" fmla="*/ 61 h 340"/>
                <a:gd name="T14" fmla="*/ 255 w 421"/>
                <a:gd name="T15" fmla="*/ 54 h 340"/>
                <a:gd name="T16" fmla="*/ 230 w 421"/>
                <a:gd name="T17" fmla="*/ 48 h 340"/>
                <a:gd name="T18" fmla="*/ 203 w 421"/>
                <a:gd name="T19" fmla="*/ 42 h 340"/>
                <a:gd name="T20" fmla="*/ 177 w 421"/>
                <a:gd name="T21" fmla="*/ 35 h 340"/>
                <a:gd name="T22" fmla="*/ 150 w 421"/>
                <a:gd name="T23" fmla="*/ 28 h 340"/>
                <a:gd name="T24" fmla="*/ 126 w 421"/>
                <a:gd name="T25" fmla="*/ 21 h 340"/>
                <a:gd name="T26" fmla="*/ 103 w 421"/>
                <a:gd name="T27" fmla="*/ 15 h 340"/>
                <a:gd name="T28" fmla="*/ 83 w 421"/>
                <a:gd name="T29" fmla="*/ 9 h 340"/>
                <a:gd name="T30" fmla="*/ 65 w 421"/>
                <a:gd name="T31" fmla="*/ 6 h 340"/>
                <a:gd name="T32" fmla="*/ 54 w 421"/>
                <a:gd name="T33" fmla="*/ 2 h 340"/>
                <a:gd name="T34" fmla="*/ 46 w 421"/>
                <a:gd name="T35" fmla="*/ 0 h 340"/>
                <a:gd name="T36" fmla="*/ 36 w 421"/>
                <a:gd name="T37" fmla="*/ 0 h 340"/>
                <a:gd name="T38" fmla="*/ 28 w 421"/>
                <a:gd name="T39" fmla="*/ 4 h 340"/>
                <a:gd name="T40" fmla="*/ 22 w 421"/>
                <a:gd name="T41" fmla="*/ 10 h 340"/>
                <a:gd name="T42" fmla="*/ 16 w 421"/>
                <a:gd name="T43" fmla="*/ 17 h 340"/>
                <a:gd name="T44" fmla="*/ 11 w 421"/>
                <a:gd name="T45" fmla="*/ 25 h 340"/>
                <a:gd name="T46" fmla="*/ 8 w 421"/>
                <a:gd name="T47" fmla="*/ 32 h 340"/>
                <a:gd name="T48" fmla="*/ 5 w 421"/>
                <a:gd name="T49" fmla="*/ 37 h 340"/>
                <a:gd name="T50" fmla="*/ 4 w 421"/>
                <a:gd name="T51" fmla="*/ 39 h 340"/>
                <a:gd name="T52" fmla="*/ 1 w 421"/>
                <a:gd name="T53" fmla="*/ 62 h 340"/>
                <a:gd name="T54" fmla="*/ 0 w 421"/>
                <a:gd name="T55" fmla="*/ 84 h 340"/>
                <a:gd name="T56" fmla="*/ 1 w 421"/>
                <a:gd name="T57" fmla="*/ 106 h 340"/>
                <a:gd name="T58" fmla="*/ 3 w 421"/>
                <a:gd name="T59" fmla="*/ 128 h 340"/>
                <a:gd name="T60" fmla="*/ 9 w 421"/>
                <a:gd name="T61" fmla="*/ 149 h 340"/>
                <a:gd name="T62" fmla="*/ 16 w 421"/>
                <a:gd name="T63" fmla="*/ 169 h 340"/>
                <a:gd name="T64" fmla="*/ 25 w 421"/>
                <a:gd name="T65" fmla="*/ 190 h 340"/>
                <a:gd name="T66" fmla="*/ 35 w 421"/>
                <a:gd name="T67" fmla="*/ 210 h 340"/>
                <a:gd name="T68" fmla="*/ 48 w 421"/>
                <a:gd name="T69" fmla="*/ 229 h 340"/>
                <a:gd name="T70" fmla="*/ 62 w 421"/>
                <a:gd name="T71" fmla="*/ 248 h 340"/>
                <a:gd name="T72" fmla="*/ 78 w 421"/>
                <a:gd name="T73" fmla="*/ 265 h 340"/>
                <a:gd name="T74" fmla="*/ 95 w 421"/>
                <a:gd name="T75" fmla="*/ 282 h 340"/>
                <a:gd name="T76" fmla="*/ 114 w 421"/>
                <a:gd name="T77" fmla="*/ 297 h 340"/>
                <a:gd name="T78" fmla="*/ 133 w 421"/>
                <a:gd name="T79" fmla="*/ 312 h 340"/>
                <a:gd name="T80" fmla="*/ 155 w 421"/>
                <a:gd name="T81" fmla="*/ 327 h 340"/>
                <a:gd name="T82" fmla="*/ 177 w 421"/>
                <a:gd name="T83" fmla="*/ 340 h 340"/>
                <a:gd name="T84" fmla="*/ 198 w 421"/>
                <a:gd name="T85" fmla="*/ 334 h 340"/>
                <a:gd name="T86" fmla="*/ 218 w 421"/>
                <a:gd name="T87" fmla="*/ 327 h 340"/>
                <a:gd name="T88" fmla="*/ 240 w 421"/>
                <a:gd name="T89" fmla="*/ 319 h 340"/>
                <a:gd name="T90" fmla="*/ 262 w 421"/>
                <a:gd name="T91" fmla="*/ 310 h 340"/>
                <a:gd name="T92" fmla="*/ 283 w 421"/>
                <a:gd name="T93" fmla="*/ 299 h 340"/>
                <a:gd name="T94" fmla="*/ 305 w 421"/>
                <a:gd name="T95" fmla="*/ 287 h 340"/>
                <a:gd name="T96" fmla="*/ 324 w 421"/>
                <a:gd name="T97" fmla="*/ 273 h 340"/>
                <a:gd name="T98" fmla="*/ 344 w 421"/>
                <a:gd name="T99" fmla="*/ 257 h 340"/>
                <a:gd name="T100" fmla="*/ 361 w 421"/>
                <a:gd name="T101" fmla="*/ 240 h 340"/>
                <a:gd name="T102" fmla="*/ 377 w 421"/>
                <a:gd name="T103" fmla="*/ 221 h 340"/>
                <a:gd name="T104" fmla="*/ 391 w 421"/>
                <a:gd name="T105" fmla="*/ 199 h 340"/>
                <a:gd name="T106" fmla="*/ 403 w 421"/>
                <a:gd name="T107" fmla="*/ 176 h 340"/>
                <a:gd name="T108" fmla="*/ 412 w 421"/>
                <a:gd name="T109" fmla="*/ 151 h 340"/>
                <a:gd name="T110" fmla="*/ 419 w 421"/>
                <a:gd name="T111" fmla="*/ 123 h 340"/>
                <a:gd name="T112" fmla="*/ 421 w 421"/>
                <a:gd name="T113" fmla="*/ 92 h 340"/>
                <a:gd name="T114" fmla="*/ 421 w 421"/>
                <a:gd name="T115" fmla="*/ 6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340">
                  <a:moveTo>
                    <a:pt x="421" y="60"/>
                  </a:moveTo>
                  <a:lnTo>
                    <a:pt x="343" y="77"/>
                  </a:lnTo>
                  <a:lnTo>
                    <a:pt x="339" y="76"/>
                  </a:lnTo>
                  <a:lnTo>
                    <a:pt x="331" y="74"/>
                  </a:lnTo>
                  <a:lnTo>
                    <a:pt x="317" y="70"/>
                  </a:lnTo>
                  <a:lnTo>
                    <a:pt x="300" y="66"/>
                  </a:lnTo>
                  <a:lnTo>
                    <a:pt x="279" y="61"/>
                  </a:lnTo>
                  <a:lnTo>
                    <a:pt x="255" y="54"/>
                  </a:lnTo>
                  <a:lnTo>
                    <a:pt x="230" y="48"/>
                  </a:lnTo>
                  <a:lnTo>
                    <a:pt x="203" y="42"/>
                  </a:lnTo>
                  <a:lnTo>
                    <a:pt x="177" y="35"/>
                  </a:lnTo>
                  <a:lnTo>
                    <a:pt x="150" y="28"/>
                  </a:lnTo>
                  <a:lnTo>
                    <a:pt x="126" y="21"/>
                  </a:lnTo>
                  <a:lnTo>
                    <a:pt x="103" y="15"/>
                  </a:lnTo>
                  <a:lnTo>
                    <a:pt x="83" y="9"/>
                  </a:lnTo>
                  <a:lnTo>
                    <a:pt x="65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2" y="10"/>
                  </a:lnTo>
                  <a:lnTo>
                    <a:pt x="16" y="17"/>
                  </a:lnTo>
                  <a:lnTo>
                    <a:pt x="11" y="25"/>
                  </a:lnTo>
                  <a:lnTo>
                    <a:pt x="8" y="32"/>
                  </a:lnTo>
                  <a:lnTo>
                    <a:pt x="5" y="37"/>
                  </a:lnTo>
                  <a:lnTo>
                    <a:pt x="4" y="39"/>
                  </a:lnTo>
                  <a:lnTo>
                    <a:pt x="1" y="62"/>
                  </a:lnTo>
                  <a:lnTo>
                    <a:pt x="0" y="84"/>
                  </a:lnTo>
                  <a:lnTo>
                    <a:pt x="1" y="106"/>
                  </a:lnTo>
                  <a:lnTo>
                    <a:pt x="3" y="128"/>
                  </a:lnTo>
                  <a:lnTo>
                    <a:pt x="9" y="149"/>
                  </a:lnTo>
                  <a:lnTo>
                    <a:pt x="16" y="169"/>
                  </a:lnTo>
                  <a:lnTo>
                    <a:pt x="25" y="190"/>
                  </a:lnTo>
                  <a:lnTo>
                    <a:pt x="35" y="210"/>
                  </a:lnTo>
                  <a:lnTo>
                    <a:pt x="48" y="229"/>
                  </a:lnTo>
                  <a:lnTo>
                    <a:pt x="62" y="248"/>
                  </a:lnTo>
                  <a:lnTo>
                    <a:pt x="78" y="265"/>
                  </a:lnTo>
                  <a:lnTo>
                    <a:pt x="95" y="282"/>
                  </a:lnTo>
                  <a:lnTo>
                    <a:pt x="114" y="297"/>
                  </a:lnTo>
                  <a:lnTo>
                    <a:pt x="133" y="312"/>
                  </a:lnTo>
                  <a:lnTo>
                    <a:pt x="155" y="327"/>
                  </a:lnTo>
                  <a:lnTo>
                    <a:pt x="177" y="340"/>
                  </a:lnTo>
                  <a:lnTo>
                    <a:pt x="198" y="334"/>
                  </a:lnTo>
                  <a:lnTo>
                    <a:pt x="218" y="327"/>
                  </a:lnTo>
                  <a:lnTo>
                    <a:pt x="240" y="319"/>
                  </a:lnTo>
                  <a:lnTo>
                    <a:pt x="262" y="310"/>
                  </a:lnTo>
                  <a:lnTo>
                    <a:pt x="283" y="299"/>
                  </a:lnTo>
                  <a:lnTo>
                    <a:pt x="305" y="287"/>
                  </a:lnTo>
                  <a:lnTo>
                    <a:pt x="324" y="273"/>
                  </a:lnTo>
                  <a:lnTo>
                    <a:pt x="344" y="257"/>
                  </a:lnTo>
                  <a:lnTo>
                    <a:pt x="361" y="240"/>
                  </a:lnTo>
                  <a:lnTo>
                    <a:pt x="377" y="221"/>
                  </a:lnTo>
                  <a:lnTo>
                    <a:pt x="391" y="199"/>
                  </a:lnTo>
                  <a:lnTo>
                    <a:pt x="403" y="176"/>
                  </a:lnTo>
                  <a:lnTo>
                    <a:pt x="412" y="151"/>
                  </a:lnTo>
                  <a:lnTo>
                    <a:pt x="419" y="123"/>
                  </a:lnTo>
                  <a:lnTo>
                    <a:pt x="421" y="92"/>
                  </a:lnTo>
                  <a:lnTo>
                    <a:pt x="421" y="6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8058150" y="4467225"/>
              <a:ext cx="431800" cy="312738"/>
            </a:xfrm>
            <a:custGeom>
              <a:avLst/>
              <a:gdLst>
                <a:gd name="T0" fmla="*/ 244 w 543"/>
                <a:gd name="T1" fmla="*/ 63 h 393"/>
                <a:gd name="T2" fmla="*/ 242 w 543"/>
                <a:gd name="T3" fmla="*/ 126 h 393"/>
                <a:gd name="T4" fmla="*/ 226 w 543"/>
                <a:gd name="T5" fmla="*/ 179 h 393"/>
                <a:gd name="T6" fmla="*/ 200 w 543"/>
                <a:gd name="T7" fmla="*/ 224 h 393"/>
                <a:gd name="T8" fmla="*/ 167 w 543"/>
                <a:gd name="T9" fmla="*/ 260 h 393"/>
                <a:gd name="T10" fmla="*/ 128 w 543"/>
                <a:gd name="T11" fmla="*/ 290 h 393"/>
                <a:gd name="T12" fmla="*/ 85 w 543"/>
                <a:gd name="T13" fmla="*/ 313 h 393"/>
                <a:gd name="T14" fmla="*/ 41 w 543"/>
                <a:gd name="T15" fmla="*/ 330 h 393"/>
                <a:gd name="T16" fmla="*/ 0 w 543"/>
                <a:gd name="T17" fmla="*/ 343 h 393"/>
                <a:gd name="T18" fmla="*/ 5 w 543"/>
                <a:gd name="T19" fmla="*/ 345 h 393"/>
                <a:gd name="T20" fmla="*/ 9 w 543"/>
                <a:gd name="T21" fmla="*/ 349 h 393"/>
                <a:gd name="T22" fmla="*/ 34 w 543"/>
                <a:gd name="T23" fmla="*/ 360 h 393"/>
                <a:gd name="T24" fmla="*/ 61 w 543"/>
                <a:gd name="T25" fmla="*/ 370 h 393"/>
                <a:gd name="T26" fmla="*/ 89 w 543"/>
                <a:gd name="T27" fmla="*/ 377 h 393"/>
                <a:gd name="T28" fmla="*/ 116 w 543"/>
                <a:gd name="T29" fmla="*/ 383 h 393"/>
                <a:gd name="T30" fmla="*/ 144 w 543"/>
                <a:gd name="T31" fmla="*/ 388 h 393"/>
                <a:gd name="T32" fmla="*/ 170 w 543"/>
                <a:gd name="T33" fmla="*/ 391 h 393"/>
                <a:gd name="T34" fmla="*/ 197 w 543"/>
                <a:gd name="T35" fmla="*/ 392 h 393"/>
                <a:gd name="T36" fmla="*/ 222 w 543"/>
                <a:gd name="T37" fmla="*/ 393 h 393"/>
                <a:gd name="T38" fmla="*/ 236 w 543"/>
                <a:gd name="T39" fmla="*/ 393 h 393"/>
                <a:gd name="T40" fmla="*/ 249 w 543"/>
                <a:gd name="T41" fmla="*/ 392 h 393"/>
                <a:gd name="T42" fmla="*/ 261 w 543"/>
                <a:gd name="T43" fmla="*/ 392 h 393"/>
                <a:gd name="T44" fmla="*/ 273 w 543"/>
                <a:gd name="T45" fmla="*/ 392 h 393"/>
                <a:gd name="T46" fmla="*/ 290 w 543"/>
                <a:gd name="T47" fmla="*/ 338 h 393"/>
                <a:gd name="T48" fmla="*/ 302 w 543"/>
                <a:gd name="T49" fmla="*/ 282 h 393"/>
                <a:gd name="T50" fmla="*/ 314 w 543"/>
                <a:gd name="T51" fmla="*/ 229 h 393"/>
                <a:gd name="T52" fmla="*/ 335 w 543"/>
                <a:gd name="T53" fmla="*/ 183 h 393"/>
                <a:gd name="T54" fmla="*/ 356 w 543"/>
                <a:gd name="T55" fmla="*/ 161 h 393"/>
                <a:gd name="T56" fmla="*/ 384 w 543"/>
                <a:gd name="T57" fmla="*/ 141 h 393"/>
                <a:gd name="T58" fmla="*/ 419 w 543"/>
                <a:gd name="T59" fmla="*/ 124 h 393"/>
                <a:gd name="T60" fmla="*/ 455 w 543"/>
                <a:gd name="T61" fmla="*/ 107 h 393"/>
                <a:gd name="T62" fmla="*/ 488 w 543"/>
                <a:gd name="T63" fmla="*/ 87 h 393"/>
                <a:gd name="T64" fmla="*/ 517 w 543"/>
                <a:gd name="T65" fmla="*/ 64 h 393"/>
                <a:gd name="T66" fmla="*/ 536 w 543"/>
                <a:gd name="T67" fmla="*/ 35 h 393"/>
                <a:gd name="T68" fmla="*/ 543 w 543"/>
                <a:gd name="T6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393">
                  <a:moveTo>
                    <a:pt x="543" y="0"/>
                  </a:moveTo>
                  <a:lnTo>
                    <a:pt x="244" y="63"/>
                  </a:lnTo>
                  <a:lnTo>
                    <a:pt x="244" y="95"/>
                  </a:lnTo>
                  <a:lnTo>
                    <a:pt x="242" y="126"/>
                  </a:lnTo>
                  <a:lnTo>
                    <a:pt x="235" y="154"/>
                  </a:lnTo>
                  <a:lnTo>
                    <a:pt x="226" y="179"/>
                  </a:lnTo>
                  <a:lnTo>
                    <a:pt x="214" y="202"/>
                  </a:lnTo>
                  <a:lnTo>
                    <a:pt x="200" y="224"/>
                  </a:lnTo>
                  <a:lnTo>
                    <a:pt x="184" y="243"/>
                  </a:lnTo>
                  <a:lnTo>
                    <a:pt x="167" y="260"/>
                  </a:lnTo>
                  <a:lnTo>
                    <a:pt x="147" y="276"/>
                  </a:lnTo>
                  <a:lnTo>
                    <a:pt x="128" y="290"/>
                  </a:lnTo>
                  <a:lnTo>
                    <a:pt x="106" y="302"/>
                  </a:lnTo>
                  <a:lnTo>
                    <a:pt x="85" y="313"/>
                  </a:lnTo>
                  <a:lnTo>
                    <a:pt x="63" y="322"/>
                  </a:lnTo>
                  <a:lnTo>
                    <a:pt x="41" y="330"/>
                  </a:lnTo>
                  <a:lnTo>
                    <a:pt x="21" y="337"/>
                  </a:lnTo>
                  <a:lnTo>
                    <a:pt x="0" y="343"/>
                  </a:lnTo>
                  <a:lnTo>
                    <a:pt x="2" y="344"/>
                  </a:lnTo>
                  <a:lnTo>
                    <a:pt x="5" y="345"/>
                  </a:lnTo>
                  <a:lnTo>
                    <a:pt x="7" y="347"/>
                  </a:lnTo>
                  <a:lnTo>
                    <a:pt x="9" y="349"/>
                  </a:lnTo>
                  <a:lnTo>
                    <a:pt x="22" y="354"/>
                  </a:lnTo>
                  <a:lnTo>
                    <a:pt x="34" y="360"/>
                  </a:lnTo>
                  <a:lnTo>
                    <a:pt x="47" y="366"/>
                  </a:lnTo>
                  <a:lnTo>
                    <a:pt x="61" y="370"/>
                  </a:lnTo>
                  <a:lnTo>
                    <a:pt x="75" y="374"/>
                  </a:lnTo>
                  <a:lnTo>
                    <a:pt x="89" y="377"/>
                  </a:lnTo>
                  <a:lnTo>
                    <a:pt x="102" y="381"/>
                  </a:lnTo>
                  <a:lnTo>
                    <a:pt x="116" y="383"/>
                  </a:lnTo>
                  <a:lnTo>
                    <a:pt x="130" y="385"/>
                  </a:lnTo>
                  <a:lnTo>
                    <a:pt x="144" y="388"/>
                  </a:lnTo>
                  <a:lnTo>
                    <a:pt x="158" y="390"/>
                  </a:lnTo>
                  <a:lnTo>
                    <a:pt x="170" y="391"/>
                  </a:lnTo>
                  <a:lnTo>
                    <a:pt x="184" y="392"/>
                  </a:lnTo>
                  <a:lnTo>
                    <a:pt x="197" y="392"/>
                  </a:lnTo>
                  <a:lnTo>
                    <a:pt x="209" y="393"/>
                  </a:lnTo>
                  <a:lnTo>
                    <a:pt x="222" y="393"/>
                  </a:lnTo>
                  <a:lnTo>
                    <a:pt x="229" y="393"/>
                  </a:lnTo>
                  <a:lnTo>
                    <a:pt x="236" y="393"/>
                  </a:lnTo>
                  <a:lnTo>
                    <a:pt x="243" y="393"/>
                  </a:lnTo>
                  <a:lnTo>
                    <a:pt x="249" y="392"/>
                  </a:lnTo>
                  <a:lnTo>
                    <a:pt x="255" y="392"/>
                  </a:lnTo>
                  <a:lnTo>
                    <a:pt x="261" y="392"/>
                  </a:lnTo>
                  <a:lnTo>
                    <a:pt x="267" y="392"/>
                  </a:lnTo>
                  <a:lnTo>
                    <a:pt x="273" y="392"/>
                  </a:lnTo>
                  <a:lnTo>
                    <a:pt x="282" y="366"/>
                  </a:lnTo>
                  <a:lnTo>
                    <a:pt x="290" y="338"/>
                  </a:lnTo>
                  <a:lnTo>
                    <a:pt x="296" y="311"/>
                  </a:lnTo>
                  <a:lnTo>
                    <a:pt x="302" y="282"/>
                  </a:lnTo>
                  <a:lnTo>
                    <a:pt x="307" y="254"/>
                  </a:lnTo>
                  <a:lnTo>
                    <a:pt x="314" y="229"/>
                  </a:lnTo>
                  <a:lnTo>
                    <a:pt x="323" y="205"/>
                  </a:lnTo>
                  <a:lnTo>
                    <a:pt x="335" y="183"/>
                  </a:lnTo>
                  <a:lnTo>
                    <a:pt x="344" y="171"/>
                  </a:lnTo>
                  <a:lnTo>
                    <a:pt x="356" y="161"/>
                  </a:lnTo>
                  <a:lnTo>
                    <a:pt x="369" y="151"/>
                  </a:lnTo>
                  <a:lnTo>
                    <a:pt x="384" y="141"/>
                  </a:lnTo>
                  <a:lnTo>
                    <a:pt x="402" y="132"/>
                  </a:lnTo>
                  <a:lnTo>
                    <a:pt x="419" y="124"/>
                  </a:lnTo>
                  <a:lnTo>
                    <a:pt x="437" y="115"/>
                  </a:lnTo>
                  <a:lnTo>
                    <a:pt x="455" y="107"/>
                  </a:lnTo>
                  <a:lnTo>
                    <a:pt x="472" y="96"/>
                  </a:lnTo>
                  <a:lnTo>
                    <a:pt x="488" y="87"/>
                  </a:lnTo>
                  <a:lnTo>
                    <a:pt x="503" y="76"/>
                  </a:lnTo>
                  <a:lnTo>
                    <a:pt x="517" y="64"/>
                  </a:lnTo>
                  <a:lnTo>
                    <a:pt x="527" y="50"/>
                  </a:lnTo>
                  <a:lnTo>
                    <a:pt x="536" y="35"/>
                  </a:lnTo>
                  <a:lnTo>
                    <a:pt x="541" y="18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AFD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8274050" y="4225925"/>
              <a:ext cx="1365250" cy="554038"/>
            </a:xfrm>
            <a:custGeom>
              <a:avLst/>
              <a:gdLst>
                <a:gd name="T0" fmla="*/ 1718 w 1718"/>
                <a:gd name="T1" fmla="*/ 76 h 697"/>
                <a:gd name="T2" fmla="*/ 1717 w 1718"/>
                <a:gd name="T3" fmla="*/ 61 h 697"/>
                <a:gd name="T4" fmla="*/ 1713 w 1718"/>
                <a:gd name="T5" fmla="*/ 46 h 697"/>
                <a:gd name="T6" fmla="*/ 1706 w 1718"/>
                <a:gd name="T7" fmla="*/ 33 h 697"/>
                <a:gd name="T8" fmla="*/ 1698 w 1718"/>
                <a:gd name="T9" fmla="*/ 21 h 697"/>
                <a:gd name="T10" fmla="*/ 1691 w 1718"/>
                <a:gd name="T11" fmla="*/ 12 h 697"/>
                <a:gd name="T12" fmla="*/ 1684 w 1718"/>
                <a:gd name="T13" fmla="*/ 5 h 697"/>
                <a:gd name="T14" fmla="*/ 1679 w 1718"/>
                <a:gd name="T15" fmla="*/ 1 h 697"/>
                <a:gd name="T16" fmla="*/ 1677 w 1718"/>
                <a:gd name="T17" fmla="*/ 0 h 697"/>
                <a:gd name="T18" fmla="*/ 270 w 1718"/>
                <a:gd name="T19" fmla="*/ 305 h 697"/>
                <a:gd name="T20" fmla="*/ 268 w 1718"/>
                <a:gd name="T21" fmla="*/ 323 h 697"/>
                <a:gd name="T22" fmla="*/ 263 w 1718"/>
                <a:gd name="T23" fmla="*/ 340 h 697"/>
                <a:gd name="T24" fmla="*/ 254 w 1718"/>
                <a:gd name="T25" fmla="*/ 355 h 697"/>
                <a:gd name="T26" fmla="*/ 244 w 1718"/>
                <a:gd name="T27" fmla="*/ 369 h 697"/>
                <a:gd name="T28" fmla="*/ 230 w 1718"/>
                <a:gd name="T29" fmla="*/ 381 h 697"/>
                <a:gd name="T30" fmla="*/ 215 w 1718"/>
                <a:gd name="T31" fmla="*/ 392 h 697"/>
                <a:gd name="T32" fmla="*/ 199 w 1718"/>
                <a:gd name="T33" fmla="*/ 401 h 697"/>
                <a:gd name="T34" fmla="*/ 182 w 1718"/>
                <a:gd name="T35" fmla="*/ 412 h 697"/>
                <a:gd name="T36" fmla="*/ 164 w 1718"/>
                <a:gd name="T37" fmla="*/ 420 h 697"/>
                <a:gd name="T38" fmla="*/ 146 w 1718"/>
                <a:gd name="T39" fmla="*/ 429 h 697"/>
                <a:gd name="T40" fmla="*/ 129 w 1718"/>
                <a:gd name="T41" fmla="*/ 437 h 697"/>
                <a:gd name="T42" fmla="*/ 111 w 1718"/>
                <a:gd name="T43" fmla="*/ 446 h 697"/>
                <a:gd name="T44" fmla="*/ 96 w 1718"/>
                <a:gd name="T45" fmla="*/ 456 h 697"/>
                <a:gd name="T46" fmla="*/ 83 w 1718"/>
                <a:gd name="T47" fmla="*/ 466 h 697"/>
                <a:gd name="T48" fmla="*/ 71 w 1718"/>
                <a:gd name="T49" fmla="*/ 476 h 697"/>
                <a:gd name="T50" fmla="*/ 62 w 1718"/>
                <a:gd name="T51" fmla="*/ 488 h 697"/>
                <a:gd name="T52" fmla="*/ 50 w 1718"/>
                <a:gd name="T53" fmla="*/ 510 h 697"/>
                <a:gd name="T54" fmla="*/ 41 w 1718"/>
                <a:gd name="T55" fmla="*/ 534 h 697"/>
                <a:gd name="T56" fmla="*/ 34 w 1718"/>
                <a:gd name="T57" fmla="*/ 559 h 697"/>
                <a:gd name="T58" fmla="*/ 29 w 1718"/>
                <a:gd name="T59" fmla="*/ 587 h 697"/>
                <a:gd name="T60" fmla="*/ 23 w 1718"/>
                <a:gd name="T61" fmla="*/ 616 h 697"/>
                <a:gd name="T62" fmla="*/ 17 w 1718"/>
                <a:gd name="T63" fmla="*/ 643 h 697"/>
                <a:gd name="T64" fmla="*/ 9 w 1718"/>
                <a:gd name="T65" fmla="*/ 671 h 697"/>
                <a:gd name="T66" fmla="*/ 0 w 1718"/>
                <a:gd name="T67" fmla="*/ 697 h 697"/>
                <a:gd name="T68" fmla="*/ 12 w 1718"/>
                <a:gd name="T69" fmla="*/ 696 h 697"/>
                <a:gd name="T70" fmla="*/ 24 w 1718"/>
                <a:gd name="T71" fmla="*/ 695 h 697"/>
                <a:gd name="T72" fmla="*/ 34 w 1718"/>
                <a:gd name="T73" fmla="*/ 695 h 697"/>
                <a:gd name="T74" fmla="*/ 42 w 1718"/>
                <a:gd name="T75" fmla="*/ 694 h 697"/>
                <a:gd name="T76" fmla="*/ 49 w 1718"/>
                <a:gd name="T77" fmla="*/ 693 h 697"/>
                <a:gd name="T78" fmla="*/ 54 w 1718"/>
                <a:gd name="T79" fmla="*/ 692 h 697"/>
                <a:gd name="T80" fmla="*/ 57 w 1718"/>
                <a:gd name="T81" fmla="*/ 692 h 697"/>
                <a:gd name="T82" fmla="*/ 58 w 1718"/>
                <a:gd name="T83" fmla="*/ 692 h 697"/>
                <a:gd name="T84" fmla="*/ 1668 w 1718"/>
                <a:gd name="T85" fmla="*/ 146 h 697"/>
                <a:gd name="T86" fmla="*/ 1680 w 1718"/>
                <a:gd name="T87" fmla="*/ 137 h 697"/>
                <a:gd name="T88" fmla="*/ 1692 w 1718"/>
                <a:gd name="T89" fmla="*/ 129 h 697"/>
                <a:gd name="T90" fmla="*/ 1700 w 1718"/>
                <a:gd name="T91" fmla="*/ 119 h 697"/>
                <a:gd name="T92" fmla="*/ 1707 w 1718"/>
                <a:gd name="T93" fmla="*/ 110 h 697"/>
                <a:gd name="T94" fmla="*/ 1713 w 1718"/>
                <a:gd name="T95" fmla="*/ 102 h 697"/>
                <a:gd name="T96" fmla="*/ 1716 w 1718"/>
                <a:gd name="T97" fmla="*/ 93 h 697"/>
                <a:gd name="T98" fmla="*/ 1717 w 1718"/>
                <a:gd name="T99" fmla="*/ 85 h 697"/>
                <a:gd name="T100" fmla="*/ 1718 w 1718"/>
                <a:gd name="T101" fmla="*/ 76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8" h="697">
                  <a:moveTo>
                    <a:pt x="1718" y="76"/>
                  </a:moveTo>
                  <a:lnTo>
                    <a:pt x="1717" y="61"/>
                  </a:lnTo>
                  <a:lnTo>
                    <a:pt x="1713" y="46"/>
                  </a:lnTo>
                  <a:lnTo>
                    <a:pt x="1706" y="33"/>
                  </a:lnTo>
                  <a:lnTo>
                    <a:pt x="1698" y="21"/>
                  </a:lnTo>
                  <a:lnTo>
                    <a:pt x="1691" y="12"/>
                  </a:lnTo>
                  <a:lnTo>
                    <a:pt x="1684" y="5"/>
                  </a:lnTo>
                  <a:lnTo>
                    <a:pt x="1679" y="1"/>
                  </a:lnTo>
                  <a:lnTo>
                    <a:pt x="1677" y="0"/>
                  </a:lnTo>
                  <a:lnTo>
                    <a:pt x="270" y="305"/>
                  </a:lnTo>
                  <a:lnTo>
                    <a:pt x="268" y="323"/>
                  </a:lnTo>
                  <a:lnTo>
                    <a:pt x="263" y="340"/>
                  </a:lnTo>
                  <a:lnTo>
                    <a:pt x="254" y="355"/>
                  </a:lnTo>
                  <a:lnTo>
                    <a:pt x="244" y="369"/>
                  </a:lnTo>
                  <a:lnTo>
                    <a:pt x="230" y="381"/>
                  </a:lnTo>
                  <a:lnTo>
                    <a:pt x="215" y="392"/>
                  </a:lnTo>
                  <a:lnTo>
                    <a:pt x="199" y="401"/>
                  </a:lnTo>
                  <a:lnTo>
                    <a:pt x="182" y="412"/>
                  </a:lnTo>
                  <a:lnTo>
                    <a:pt x="164" y="420"/>
                  </a:lnTo>
                  <a:lnTo>
                    <a:pt x="146" y="429"/>
                  </a:lnTo>
                  <a:lnTo>
                    <a:pt x="129" y="437"/>
                  </a:lnTo>
                  <a:lnTo>
                    <a:pt x="111" y="446"/>
                  </a:lnTo>
                  <a:lnTo>
                    <a:pt x="96" y="456"/>
                  </a:lnTo>
                  <a:lnTo>
                    <a:pt x="83" y="466"/>
                  </a:lnTo>
                  <a:lnTo>
                    <a:pt x="71" y="476"/>
                  </a:lnTo>
                  <a:lnTo>
                    <a:pt x="62" y="488"/>
                  </a:lnTo>
                  <a:lnTo>
                    <a:pt x="50" y="510"/>
                  </a:lnTo>
                  <a:lnTo>
                    <a:pt x="41" y="534"/>
                  </a:lnTo>
                  <a:lnTo>
                    <a:pt x="34" y="559"/>
                  </a:lnTo>
                  <a:lnTo>
                    <a:pt x="29" y="587"/>
                  </a:lnTo>
                  <a:lnTo>
                    <a:pt x="23" y="616"/>
                  </a:lnTo>
                  <a:lnTo>
                    <a:pt x="17" y="643"/>
                  </a:lnTo>
                  <a:lnTo>
                    <a:pt x="9" y="671"/>
                  </a:lnTo>
                  <a:lnTo>
                    <a:pt x="0" y="697"/>
                  </a:lnTo>
                  <a:lnTo>
                    <a:pt x="12" y="696"/>
                  </a:lnTo>
                  <a:lnTo>
                    <a:pt x="24" y="695"/>
                  </a:lnTo>
                  <a:lnTo>
                    <a:pt x="34" y="695"/>
                  </a:lnTo>
                  <a:lnTo>
                    <a:pt x="42" y="694"/>
                  </a:lnTo>
                  <a:lnTo>
                    <a:pt x="49" y="693"/>
                  </a:lnTo>
                  <a:lnTo>
                    <a:pt x="54" y="692"/>
                  </a:lnTo>
                  <a:lnTo>
                    <a:pt x="57" y="692"/>
                  </a:lnTo>
                  <a:lnTo>
                    <a:pt x="58" y="692"/>
                  </a:lnTo>
                  <a:lnTo>
                    <a:pt x="1668" y="146"/>
                  </a:lnTo>
                  <a:lnTo>
                    <a:pt x="1680" y="137"/>
                  </a:lnTo>
                  <a:lnTo>
                    <a:pt x="1692" y="129"/>
                  </a:lnTo>
                  <a:lnTo>
                    <a:pt x="1700" y="119"/>
                  </a:lnTo>
                  <a:lnTo>
                    <a:pt x="1707" y="110"/>
                  </a:lnTo>
                  <a:lnTo>
                    <a:pt x="1713" y="102"/>
                  </a:lnTo>
                  <a:lnTo>
                    <a:pt x="1716" y="93"/>
                  </a:lnTo>
                  <a:lnTo>
                    <a:pt x="1717" y="85"/>
                  </a:lnTo>
                  <a:lnTo>
                    <a:pt x="1718" y="76"/>
                  </a:lnTo>
                  <a:close/>
                </a:path>
              </a:pathLst>
            </a:custGeom>
            <a:solidFill>
              <a:srgbClr val="C6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8272463" y="4191000"/>
              <a:ext cx="1347787" cy="504825"/>
            </a:xfrm>
            <a:custGeom>
              <a:avLst/>
              <a:gdLst>
                <a:gd name="T0" fmla="*/ 1655 w 1697"/>
                <a:gd name="T1" fmla="*/ 47 h 637"/>
                <a:gd name="T2" fmla="*/ 1634 w 1697"/>
                <a:gd name="T3" fmla="*/ 24 h 637"/>
                <a:gd name="T4" fmla="*/ 1588 w 1697"/>
                <a:gd name="T5" fmla="*/ 0 h 637"/>
                <a:gd name="T6" fmla="*/ 1611 w 1697"/>
                <a:gd name="T7" fmla="*/ 6 h 637"/>
                <a:gd name="T8" fmla="*/ 1658 w 1697"/>
                <a:gd name="T9" fmla="*/ 29 h 637"/>
                <a:gd name="T10" fmla="*/ 1693 w 1697"/>
                <a:gd name="T11" fmla="*/ 64 h 637"/>
                <a:gd name="T12" fmla="*/ 1697 w 1697"/>
                <a:gd name="T13" fmla="*/ 88 h 637"/>
                <a:gd name="T14" fmla="*/ 1685 w 1697"/>
                <a:gd name="T15" fmla="*/ 113 h 637"/>
                <a:gd name="T16" fmla="*/ 1650 w 1697"/>
                <a:gd name="T17" fmla="*/ 137 h 637"/>
                <a:gd name="T18" fmla="*/ 1594 w 1697"/>
                <a:gd name="T19" fmla="*/ 164 h 637"/>
                <a:gd name="T20" fmla="*/ 1510 w 1697"/>
                <a:gd name="T21" fmla="*/ 197 h 637"/>
                <a:gd name="T22" fmla="*/ 1440 w 1697"/>
                <a:gd name="T23" fmla="*/ 221 h 637"/>
                <a:gd name="T24" fmla="*/ 1333 w 1697"/>
                <a:gd name="T25" fmla="*/ 258 h 637"/>
                <a:gd name="T26" fmla="*/ 1195 w 1697"/>
                <a:gd name="T27" fmla="*/ 304 h 637"/>
                <a:gd name="T28" fmla="*/ 1035 w 1697"/>
                <a:gd name="T29" fmla="*/ 358 h 637"/>
                <a:gd name="T30" fmla="*/ 863 w 1697"/>
                <a:gd name="T31" fmla="*/ 414 h 637"/>
                <a:gd name="T32" fmla="*/ 685 w 1697"/>
                <a:gd name="T33" fmla="*/ 471 h 637"/>
                <a:gd name="T34" fmla="*/ 512 w 1697"/>
                <a:gd name="T35" fmla="*/ 525 h 637"/>
                <a:gd name="T36" fmla="*/ 350 w 1697"/>
                <a:gd name="T37" fmla="*/ 571 h 637"/>
                <a:gd name="T38" fmla="*/ 210 w 1697"/>
                <a:gd name="T39" fmla="*/ 608 h 637"/>
                <a:gd name="T40" fmla="*/ 99 w 1697"/>
                <a:gd name="T41" fmla="*/ 631 h 637"/>
                <a:gd name="T42" fmla="*/ 36 w 1697"/>
                <a:gd name="T43" fmla="*/ 637 h 637"/>
                <a:gd name="T44" fmla="*/ 14 w 1697"/>
                <a:gd name="T45" fmla="*/ 634 h 637"/>
                <a:gd name="T46" fmla="*/ 2 w 1697"/>
                <a:gd name="T47" fmla="*/ 627 h 637"/>
                <a:gd name="T48" fmla="*/ 5 w 1697"/>
                <a:gd name="T49" fmla="*/ 616 h 637"/>
                <a:gd name="T50" fmla="*/ 33 w 1697"/>
                <a:gd name="T51" fmla="*/ 608 h 637"/>
                <a:gd name="T52" fmla="*/ 61 w 1697"/>
                <a:gd name="T53" fmla="*/ 601 h 637"/>
                <a:gd name="T54" fmla="*/ 111 w 1697"/>
                <a:gd name="T55" fmla="*/ 588 h 637"/>
                <a:gd name="T56" fmla="*/ 177 w 1697"/>
                <a:gd name="T57" fmla="*/ 570 h 637"/>
                <a:gd name="T58" fmla="*/ 256 w 1697"/>
                <a:gd name="T59" fmla="*/ 547 h 637"/>
                <a:gd name="T60" fmla="*/ 345 w 1697"/>
                <a:gd name="T61" fmla="*/ 521 h 637"/>
                <a:gd name="T62" fmla="*/ 438 w 1697"/>
                <a:gd name="T63" fmla="*/ 495 h 637"/>
                <a:gd name="T64" fmla="*/ 532 w 1697"/>
                <a:gd name="T65" fmla="*/ 467 h 637"/>
                <a:gd name="T66" fmla="*/ 623 w 1697"/>
                <a:gd name="T67" fmla="*/ 440 h 637"/>
                <a:gd name="T68" fmla="*/ 707 w 1697"/>
                <a:gd name="T69" fmla="*/ 415 h 637"/>
                <a:gd name="T70" fmla="*/ 780 w 1697"/>
                <a:gd name="T71" fmla="*/ 394 h 637"/>
                <a:gd name="T72" fmla="*/ 844 w 1697"/>
                <a:gd name="T73" fmla="*/ 375 h 637"/>
                <a:gd name="T74" fmla="*/ 919 w 1697"/>
                <a:gd name="T75" fmla="*/ 352 h 637"/>
                <a:gd name="T76" fmla="*/ 1003 w 1697"/>
                <a:gd name="T77" fmla="*/ 327 h 637"/>
                <a:gd name="T78" fmla="*/ 1093 w 1697"/>
                <a:gd name="T79" fmla="*/ 300 h 637"/>
                <a:gd name="T80" fmla="*/ 1185 w 1697"/>
                <a:gd name="T81" fmla="*/ 272 h 637"/>
                <a:gd name="T82" fmla="*/ 1275 w 1697"/>
                <a:gd name="T83" fmla="*/ 244 h 637"/>
                <a:gd name="T84" fmla="*/ 1360 w 1697"/>
                <a:gd name="T85" fmla="*/ 216 h 637"/>
                <a:gd name="T86" fmla="*/ 1437 w 1697"/>
                <a:gd name="T87" fmla="*/ 191 h 637"/>
                <a:gd name="T88" fmla="*/ 1501 w 1697"/>
                <a:gd name="T89" fmla="*/ 169 h 637"/>
                <a:gd name="T90" fmla="*/ 1550 w 1697"/>
                <a:gd name="T91" fmla="*/ 152 h 637"/>
                <a:gd name="T92" fmla="*/ 1580 w 1697"/>
                <a:gd name="T93" fmla="*/ 139 h 637"/>
                <a:gd name="T94" fmla="*/ 1617 w 1697"/>
                <a:gd name="T95" fmla="*/ 117 h 637"/>
                <a:gd name="T96" fmla="*/ 1649 w 1697"/>
                <a:gd name="T97" fmla="*/ 8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7" h="637">
                  <a:moveTo>
                    <a:pt x="1658" y="63"/>
                  </a:moveTo>
                  <a:lnTo>
                    <a:pt x="1658" y="55"/>
                  </a:lnTo>
                  <a:lnTo>
                    <a:pt x="1655" y="47"/>
                  </a:lnTo>
                  <a:lnTo>
                    <a:pt x="1650" y="39"/>
                  </a:lnTo>
                  <a:lnTo>
                    <a:pt x="1643" y="31"/>
                  </a:lnTo>
                  <a:lnTo>
                    <a:pt x="1634" y="24"/>
                  </a:lnTo>
                  <a:lnTo>
                    <a:pt x="1621" y="16"/>
                  </a:lnTo>
                  <a:lnTo>
                    <a:pt x="1606" y="8"/>
                  </a:lnTo>
                  <a:lnTo>
                    <a:pt x="1588" y="0"/>
                  </a:lnTo>
                  <a:lnTo>
                    <a:pt x="1591" y="1"/>
                  </a:lnTo>
                  <a:lnTo>
                    <a:pt x="1599" y="2"/>
                  </a:lnTo>
                  <a:lnTo>
                    <a:pt x="1611" y="6"/>
                  </a:lnTo>
                  <a:lnTo>
                    <a:pt x="1626" y="11"/>
                  </a:lnTo>
                  <a:lnTo>
                    <a:pt x="1641" y="18"/>
                  </a:lnTo>
                  <a:lnTo>
                    <a:pt x="1658" y="29"/>
                  </a:lnTo>
                  <a:lnTo>
                    <a:pt x="1673" y="41"/>
                  </a:lnTo>
                  <a:lnTo>
                    <a:pt x="1687" y="56"/>
                  </a:lnTo>
                  <a:lnTo>
                    <a:pt x="1693" y="64"/>
                  </a:lnTo>
                  <a:lnTo>
                    <a:pt x="1696" y="72"/>
                  </a:lnTo>
                  <a:lnTo>
                    <a:pt x="1697" y="80"/>
                  </a:lnTo>
                  <a:lnTo>
                    <a:pt x="1697" y="88"/>
                  </a:lnTo>
                  <a:lnTo>
                    <a:pt x="1695" y="97"/>
                  </a:lnTo>
                  <a:lnTo>
                    <a:pt x="1690" y="105"/>
                  </a:lnTo>
                  <a:lnTo>
                    <a:pt x="1685" y="113"/>
                  </a:lnTo>
                  <a:lnTo>
                    <a:pt x="1675" y="121"/>
                  </a:lnTo>
                  <a:lnTo>
                    <a:pt x="1664" y="129"/>
                  </a:lnTo>
                  <a:lnTo>
                    <a:pt x="1650" y="137"/>
                  </a:lnTo>
                  <a:lnTo>
                    <a:pt x="1634" y="146"/>
                  </a:lnTo>
                  <a:lnTo>
                    <a:pt x="1615" y="155"/>
                  </a:lnTo>
                  <a:lnTo>
                    <a:pt x="1594" y="164"/>
                  </a:lnTo>
                  <a:lnTo>
                    <a:pt x="1568" y="175"/>
                  </a:lnTo>
                  <a:lnTo>
                    <a:pt x="1541" y="185"/>
                  </a:lnTo>
                  <a:lnTo>
                    <a:pt x="1510" y="197"/>
                  </a:lnTo>
                  <a:lnTo>
                    <a:pt x="1491" y="202"/>
                  </a:lnTo>
                  <a:lnTo>
                    <a:pt x="1468" y="211"/>
                  </a:lnTo>
                  <a:lnTo>
                    <a:pt x="1440" y="221"/>
                  </a:lnTo>
                  <a:lnTo>
                    <a:pt x="1408" y="231"/>
                  </a:lnTo>
                  <a:lnTo>
                    <a:pt x="1373" y="244"/>
                  </a:lnTo>
                  <a:lnTo>
                    <a:pt x="1333" y="258"/>
                  </a:lnTo>
                  <a:lnTo>
                    <a:pt x="1290" y="272"/>
                  </a:lnTo>
                  <a:lnTo>
                    <a:pt x="1244" y="288"/>
                  </a:lnTo>
                  <a:lnTo>
                    <a:pt x="1195" y="304"/>
                  </a:lnTo>
                  <a:lnTo>
                    <a:pt x="1143" y="321"/>
                  </a:lnTo>
                  <a:lnTo>
                    <a:pt x="1091" y="339"/>
                  </a:lnTo>
                  <a:lnTo>
                    <a:pt x="1035" y="358"/>
                  </a:lnTo>
                  <a:lnTo>
                    <a:pt x="979" y="376"/>
                  </a:lnTo>
                  <a:lnTo>
                    <a:pt x="921" y="395"/>
                  </a:lnTo>
                  <a:lnTo>
                    <a:pt x="863" y="414"/>
                  </a:lnTo>
                  <a:lnTo>
                    <a:pt x="804" y="434"/>
                  </a:lnTo>
                  <a:lnTo>
                    <a:pt x="744" y="452"/>
                  </a:lnTo>
                  <a:lnTo>
                    <a:pt x="685" y="471"/>
                  </a:lnTo>
                  <a:lnTo>
                    <a:pt x="627" y="489"/>
                  </a:lnTo>
                  <a:lnTo>
                    <a:pt x="568" y="508"/>
                  </a:lnTo>
                  <a:lnTo>
                    <a:pt x="512" y="525"/>
                  </a:lnTo>
                  <a:lnTo>
                    <a:pt x="456" y="541"/>
                  </a:lnTo>
                  <a:lnTo>
                    <a:pt x="402" y="556"/>
                  </a:lnTo>
                  <a:lnTo>
                    <a:pt x="350" y="571"/>
                  </a:lnTo>
                  <a:lnTo>
                    <a:pt x="301" y="585"/>
                  </a:lnTo>
                  <a:lnTo>
                    <a:pt x="254" y="596"/>
                  </a:lnTo>
                  <a:lnTo>
                    <a:pt x="210" y="608"/>
                  </a:lnTo>
                  <a:lnTo>
                    <a:pt x="170" y="617"/>
                  </a:lnTo>
                  <a:lnTo>
                    <a:pt x="133" y="624"/>
                  </a:lnTo>
                  <a:lnTo>
                    <a:pt x="99" y="631"/>
                  </a:lnTo>
                  <a:lnTo>
                    <a:pt x="71" y="634"/>
                  </a:lnTo>
                  <a:lnTo>
                    <a:pt x="46" y="637"/>
                  </a:lnTo>
                  <a:lnTo>
                    <a:pt x="36" y="637"/>
                  </a:lnTo>
                  <a:lnTo>
                    <a:pt x="28" y="637"/>
                  </a:lnTo>
                  <a:lnTo>
                    <a:pt x="20" y="635"/>
                  </a:lnTo>
                  <a:lnTo>
                    <a:pt x="14" y="634"/>
                  </a:lnTo>
                  <a:lnTo>
                    <a:pt x="8" y="633"/>
                  </a:lnTo>
                  <a:lnTo>
                    <a:pt x="5" y="631"/>
                  </a:lnTo>
                  <a:lnTo>
                    <a:pt x="2" y="627"/>
                  </a:lnTo>
                  <a:lnTo>
                    <a:pt x="0" y="624"/>
                  </a:lnTo>
                  <a:lnTo>
                    <a:pt x="2" y="622"/>
                  </a:lnTo>
                  <a:lnTo>
                    <a:pt x="5" y="616"/>
                  </a:lnTo>
                  <a:lnTo>
                    <a:pt x="14" y="610"/>
                  </a:lnTo>
                  <a:lnTo>
                    <a:pt x="29" y="608"/>
                  </a:lnTo>
                  <a:lnTo>
                    <a:pt x="33" y="608"/>
                  </a:lnTo>
                  <a:lnTo>
                    <a:pt x="40" y="605"/>
                  </a:lnTo>
                  <a:lnTo>
                    <a:pt x="49" y="604"/>
                  </a:lnTo>
                  <a:lnTo>
                    <a:pt x="61" y="601"/>
                  </a:lnTo>
                  <a:lnTo>
                    <a:pt x="75" y="597"/>
                  </a:lnTo>
                  <a:lnTo>
                    <a:pt x="93" y="593"/>
                  </a:lnTo>
                  <a:lnTo>
                    <a:pt x="111" y="588"/>
                  </a:lnTo>
                  <a:lnTo>
                    <a:pt x="130" y="582"/>
                  </a:lnTo>
                  <a:lnTo>
                    <a:pt x="154" y="577"/>
                  </a:lnTo>
                  <a:lnTo>
                    <a:pt x="177" y="570"/>
                  </a:lnTo>
                  <a:lnTo>
                    <a:pt x="202" y="563"/>
                  </a:lnTo>
                  <a:lnTo>
                    <a:pt x="228" y="555"/>
                  </a:lnTo>
                  <a:lnTo>
                    <a:pt x="256" y="547"/>
                  </a:lnTo>
                  <a:lnTo>
                    <a:pt x="285" y="539"/>
                  </a:lnTo>
                  <a:lnTo>
                    <a:pt x="315" y="531"/>
                  </a:lnTo>
                  <a:lnTo>
                    <a:pt x="345" y="521"/>
                  </a:lnTo>
                  <a:lnTo>
                    <a:pt x="376" y="512"/>
                  </a:lnTo>
                  <a:lnTo>
                    <a:pt x="407" y="504"/>
                  </a:lnTo>
                  <a:lnTo>
                    <a:pt x="438" y="495"/>
                  </a:lnTo>
                  <a:lnTo>
                    <a:pt x="470" y="486"/>
                  </a:lnTo>
                  <a:lnTo>
                    <a:pt x="501" y="476"/>
                  </a:lnTo>
                  <a:lnTo>
                    <a:pt x="532" y="467"/>
                  </a:lnTo>
                  <a:lnTo>
                    <a:pt x="563" y="458"/>
                  </a:lnTo>
                  <a:lnTo>
                    <a:pt x="594" y="449"/>
                  </a:lnTo>
                  <a:lnTo>
                    <a:pt x="623" y="440"/>
                  </a:lnTo>
                  <a:lnTo>
                    <a:pt x="652" y="432"/>
                  </a:lnTo>
                  <a:lnTo>
                    <a:pt x="681" y="424"/>
                  </a:lnTo>
                  <a:lnTo>
                    <a:pt x="707" y="415"/>
                  </a:lnTo>
                  <a:lnTo>
                    <a:pt x="733" y="407"/>
                  </a:lnTo>
                  <a:lnTo>
                    <a:pt x="757" y="400"/>
                  </a:lnTo>
                  <a:lnTo>
                    <a:pt x="780" y="394"/>
                  </a:lnTo>
                  <a:lnTo>
                    <a:pt x="800" y="388"/>
                  </a:lnTo>
                  <a:lnTo>
                    <a:pt x="821" y="382"/>
                  </a:lnTo>
                  <a:lnTo>
                    <a:pt x="844" y="375"/>
                  </a:lnTo>
                  <a:lnTo>
                    <a:pt x="867" y="368"/>
                  </a:lnTo>
                  <a:lnTo>
                    <a:pt x="893" y="360"/>
                  </a:lnTo>
                  <a:lnTo>
                    <a:pt x="919" y="352"/>
                  </a:lnTo>
                  <a:lnTo>
                    <a:pt x="947" y="344"/>
                  </a:lnTo>
                  <a:lnTo>
                    <a:pt x="974" y="336"/>
                  </a:lnTo>
                  <a:lnTo>
                    <a:pt x="1003" y="327"/>
                  </a:lnTo>
                  <a:lnTo>
                    <a:pt x="1033" y="318"/>
                  </a:lnTo>
                  <a:lnTo>
                    <a:pt x="1063" y="310"/>
                  </a:lnTo>
                  <a:lnTo>
                    <a:pt x="1093" y="300"/>
                  </a:lnTo>
                  <a:lnTo>
                    <a:pt x="1124" y="290"/>
                  </a:lnTo>
                  <a:lnTo>
                    <a:pt x="1154" y="281"/>
                  </a:lnTo>
                  <a:lnTo>
                    <a:pt x="1185" y="272"/>
                  </a:lnTo>
                  <a:lnTo>
                    <a:pt x="1215" y="262"/>
                  </a:lnTo>
                  <a:lnTo>
                    <a:pt x="1246" y="253"/>
                  </a:lnTo>
                  <a:lnTo>
                    <a:pt x="1275" y="244"/>
                  </a:lnTo>
                  <a:lnTo>
                    <a:pt x="1305" y="235"/>
                  </a:lnTo>
                  <a:lnTo>
                    <a:pt x="1332" y="225"/>
                  </a:lnTo>
                  <a:lnTo>
                    <a:pt x="1360" y="216"/>
                  </a:lnTo>
                  <a:lnTo>
                    <a:pt x="1388" y="208"/>
                  </a:lnTo>
                  <a:lnTo>
                    <a:pt x="1413" y="199"/>
                  </a:lnTo>
                  <a:lnTo>
                    <a:pt x="1437" y="191"/>
                  </a:lnTo>
                  <a:lnTo>
                    <a:pt x="1460" y="184"/>
                  </a:lnTo>
                  <a:lnTo>
                    <a:pt x="1482" y="176"/>
                  </a:lnTo>
                  <a:lnTo>
                    <a:pt x="1501" y="169"/>
                  </a:lnTo>
                  <a:lnTo>
                    <a:pt x="1520" y="163"/>
                  </a:lnTo>
                  <a:lnTo>
                    <a:pt x="1536" y="158"/>
                  </a:lnTo>
                  <a:lnTo>
                    <a:pt x="1550" y="152"/>
                  </a:lnTo>
                  <a:lnTo>
                    <a:pt x="1562" y="147"/>
                  </a:lnTo>
                  <a:lnTo>
                    <a:pt x="1572" y="143"/>
                  </a:lnTo>
                  <a:lnTo>
                    <a:pt x="1580" y="139"/>
                  </a:lnTo>
                  <a:lnTo>
                    <a:pt x="1591" y="133"/>
                  </a:lnTo>
                  <a:lnTo>
                    <a:pt x="1604" y="125"/>
                  </a:lnTo>
                  <a:lnTo>
                    <a:pt x="1617" y="117"/>
                  </a:lnTo>
                  <a:lnTo>
                    <a:pt x="1629" y="108"/>
                  </a:lnTo>
                  <a:lnTo>
                    <a:pt x="1640" y="98"/>
                  </a:lnTo>
                  <a:lnTo>
                    <a:pt x="1649" y="86"/>
                  </a:lnTo>
                  <a:lnTo>
                    <a:pt x="1656" y="75"/>
                  </a:lnTo>
                  <a:lnTo>
                    <a:pt x="1658" y="63"/>
                  </a:lnTo>
                  <a:close/>
                </a:path>
              </a:pathLst>
            </a:custGeom>
            <a:solidFill>
              <a:srgbClr val="E8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8780463" y="4200525"/>
              <a:ext cx="508000" cy="131763"/>
            </a:xfrm>
            <a:custGeom>
              <a:avLst/>
              <a:gdLst>
                <a:gd name="T0" fmla="*/ 0 w 640"/>
                <a:gd name="T1" fmla="*/ 106 h 165"/>
                <a:gd name="T2" fmla="*/ 496 w 640"/>
                <a:gd name="T3" fmla="*/ 165 h 165"/>
                <a:gd name="T4" fmla="*/ 640 w 640"/>
                <a:gd name="T5" fmla="*/ 18 h 165"/>
                <a:gd name="T6" fmla="*/ 510 w 640"/>
                <a:gd name="T7" fmla="*/ 0 h 165"/>
                <a:gd name="T8" fmla="*/ 480 w 640"/>
                <a:gd name="T9" fmla="*/ 5 h 165"/>
                <a:gd name="T10" fmla="*/ 453 w 640"/>
                <a:gd name="T11" fmla="*/ 10 h 165"/>
                <a:gd name="T12" fmla="*/ 427 w 640"/>
                <a:gd name="T13" fmla="*/ 13 h 165"/>
                <a:gd name="T14" fmla="*/ 405 w 640"/>
                <a:gd name="T15" fmla="*/ 18 h 165"/>
                <a:gd name="T16" fmla="*/ 388 w 640"/>
                <a:gd name="T17" fmla="*/ 20 h 165"/>
                <a:gd name="T18" fmla="*/ 374 w 640"/>
                <a:gd name="T19" fmla="*/ 22 h 165"/>
                <a:gd name="T20" fmla="*/ 366 w 640"/>
                <a:gd name="T21" fmla="*/ 25 h 165"/>
                <a:gd name="T22" fmla="*/ 363 w 640"/>
                <a:gd name="T23" fmla="*/ 25 h 165"/>
                <a:gd name="T24" fmla="*/ 0 w 640"/>
                <a:gd name="T2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0" h="165">
                  <a:moveTo>
                    <a:pt x="0" y="106"/>
                  </a:moveTo>
                  <a:lnTo>
                    <a:pt x="496" y="165"/>
                  </a:lnTo>
                  <a:lnTo>
                    <a:pt x="640" y="18"/>
                  </a:lnTo>
                  <a:lnTo>
                    <a:pt x="510" y="0"/>
                  </a:lnTo>
                  <a:lnTo>
                    <a:pt x="480" y="5"/>
                  </a:lnTo>
                  <a:lnTo>
                    <a:pt x="453" y="10"/>
                  </a:lnTo>
                  <a:lnTo>
                    <a:pt x="427" y="13"/>
                  </a:lnTo>
                  <a:lnTo>
                    <a:pt x="405" y="18"/>
                  </a:lnTo>
                  <a:lnTo>
                    <a:pt x="388" y="20"/>
                  </a:lnTo>
                  <a:lnTo>
                    <a:pt x="374" y="22"/>
                  </a:lnTo>
                  <a:lnTo>
                    <a:pt x="366" y="25"/>
                  </a:lnTo>
                  <a:lnTo>
                    <a:pt x="363" y="25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7981950" y="4346575"/>
              <a:ext cx="620712" cy="188913"/>
            </a:xfrm>
            <a:custGeom>
              <a:avLst/>
              <a:gdLst>
                <a:gd name="T0" fmla="*/ 783 w 783"/>
                <a:gd name="T1" fmla="*/ 179 h 238"/>
                <a:gd name="T2" fmla="*/ 663 w 783"/>
                <a:gd name="T3" fmla="*/ 0 h 238"/>
                <a:gd name="T4" fmla="*/ 0 w 783"/>
                <a:gd name="T5" fmla="*/ 149 h 238"/>
                <a:gd name="T6" fmla="*/ 647 w 783"/>
                <a:gd name="T7" fmla="*/ 238 h 238"/>
                <a:gd name="T8" fmla="*/ 783 w 783"/>
                <a:gd name="T9" fmla="*/ 17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3" h="238">
                  <a:moveTo>
                    <a:pt x="783" y="179"/>
                  </a:moveTo>
                  <a:lnTo>
                    <a:pt x="663" y="0"/>
                  </a:lnTo>
                  <a:lnTo>
                    <a:pt x="0" y="149"/>
                  </a:lnTo>
                  <a:lnTo>
                    <a:pt x="647" y="238"/>
                  </a:lnTo>
                  <a:lnTo>
                    <a:pt x="783" y="179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7951788" y="4164013"/>
              <a:ext cx="1658937" cy="509588"/>
            </a:xfrm>
            <a:custGeom>
              <a:avLst/>
              <a:gdLst>
                <a:gd name="T0" fmla="*/ 1866 w 2091"/>
                <a:gd name="T1" fmla="*/ 2 h 643"/>
                <a:gd name="T2" fmla="*/ 1834 w 2091"/>
                <a:gd name="T3" fmla="*/ 5 h 643"/>
                <a:gd name="T4" fmla="*/ 1795 w 2091"/>
                <a:gd name="T5" fmla="*/ 10 h 643"/>
                <a:gd name="T6" fmla="*/ 1754 w 2091"/>
                <a:gd name="T7" fmla="*/ 15 h 643"/>
                <a:gd name="T8" fmla="*/ 1709 w 2091"/>
                <a:gd name="T9" fmla="*/ 22 h 643"/>
                <a:gd name="T10" fmla="*/ 1664 w 2091"/>
                <a:gd name="T11" fmla="*/ 29 h 643"/>
                <a:gd name="T12" fmla="*/ 1619 w 2091"/>
                <a:gd name="T13" fmla="*/ 36 h 643"/>
                <a:gd name="T14" fmla="*/ 1574 w 2091"/>
                <a:gd name="T15" fmla="*/ 43 h 643"/>
                <a:gd name="T16" fmla="*/ 1683 w 2091"/>
                <a:gd name="T17" fmla="*/ 64 h 643"/>
                <a:gd name="T18" fmla="*/ 1043 w 2091"/>
                <a:gd name="T19" fmla="*/ 152 h 643"/>
                <a:gd name="T20" fmla="*/ 820 w 2091"/>
                <a:gd name="T21" fmla="*/ 409 h 643"/>
                <a:gd name="T22" fmla="*/ 37 w 2091"/>
                <a:gd name="T23" fmla="*/ 379 h 643"/>
                <a:gd name="T24" fmla="*/ 2 w 2091"/>
                <a:gd name="T25" fmla="*/ 388 h 643"/>
                <a:gd name="T26" fmla="*/ 2 w 2091"/>
                <a:gd name="T27" fmla="*/ 409 h 643"/>
                <a:gd name="T28" fmla="*/ 15 w 2091"/>
                <a:gd name="T29" fmla="*/ 449 h 643"/>
                <a:gd name="T30" fmla="*/ 61 w 2091"/>
                <a:gd name="T31" fmla="*/ 509 h 643"/>
                <a:gd name="T32" fmla="*/ 119 w 2091"/>
                <a:gd name="T33" fmla="*/ 560 h 643"/>
                <a:gd name="T34" fmla="*/ 155 w 2091"/>
                <a:gd name="T35" fmla="*/ 584 h 643"/>
                <a:gd name="T36" fmla="*/ 190 w 2091"/>
                <a:gd name="T37" fmla="*/ 603 h 643"/>
                <a:gd name="T38" fmla="*/ 227 w 2091"/>
                <a:gd name="T39" fmla="*/ 618 h 643"/>
                <a:gd name="T40" fmla="*/ 264 w 2091"/>
                <a:gd name="T41" fmla="*/ 628 h 643"/>
                <a:gd name="T42" fmla="*/ 299 w 2091"/>
                <a:gd name="T43" fmla="*/ 636 h 643"/>
                <a:gd name="T44" fmla="*/ 333 w 2091"/>
                <a:gd name="T45" fmla="*/ 641 h 643"/>
                <a:gd name="T46" fmla="*/ 364 w 2091"/>
                <a:gd name="T47" fmla="*/ 643 h 643"/>
                <a:gd name="T48" fmla="*/ 389 w 2091"/>
                <a:gd name="T49" fmla="*/ 643 h 643"/>
                <a:gd name="T50" fmla="*/ 408 w 2091"/>
                <a:gd name="T51" fmla="*/ 643 h 643"/>
                <a:gd name="T52" fmla="*/ 425 w 2091"/>
                <a:gd name="T53" fmla="*/ 642 h 643"/>
                <a:gd name="T54" fmla="*/ 439 w 2091"/>
                <a:gd name="T55" fmla="*/ 641 h 643"/>
                <a:gd name="T56" fmla="*/ 456 w 2091"/>
                <a:gd name="T57" fmla="*/ 637 h 643"/>
                <a:gd name="T58" fmla="*/ 501 w 2091"/>
                <a:gd name="T59" fmla="*/ 626 h 643"/>
                <a:gd name="T60" fmla="*/ 574 w 2091"/>
                <a:gd name="T61" fmla="*/ 606 h 643"/>
                <a:gd name="T62" fmla="*/ 671 w 2091"/>
                <a:gd name="T63" fmla="*/ 578 h 643"/>
                <a:gd name="T64" fmla="*/ 788 w 2091"/>
                <a:gd name="T65" fmla="*/ 545 h 643"/>
                <a:gd name="T66" fmla="*/ 919 w 2091"/>
                <a:gd name="T67" fmla="*/ 506 h 643"/>
                <a:gd name="T68" fmla="*/ 1062 w 2091"/>
                <a:gd name="T69" fmla="*/ 463 h 643"/>
                <a:gd name="T70" fmla="*/ 1210 w 2091"/>
                <a:gd name="T71" fmla="*/ 418 h 643"/>
                <a:gd name="T72" fmla="*/ 1360 w 2091"/>
                <a:gd name="T73" fmla="*/ 372 h 643"/>
                <a:gd name="T74" fmla="*/ 1507 w 2091"/>
                <a:gd name="T75" fmla="*/ 325 h 643"/>
                <a:gd name="T76" fmla="*/ 1648 w 2091"/>
                <a:gd name="T77" fmla="*/ 279 h 643"/>
                <a:gd name="T78" fmla="*/ 1777 w 2091"/>
                <a:gd name="T79" fmla="*/ 234 h 643"/>
                <a:gd name="T80" fmla="*/ 1888 w 2091"/>
                <a:gd name="T81" fmla="*/ 194 h 643"/>
                <a:gd name="T82" fmla="*/ 1980 w 2091"/>
                <a:gd name="T83" fmla="*/ 156 h 643"/>
                <a:gd name="T84" fmla="*/ 2047 w 2091"/>
                <a:gd name="T85" fmla="*/ 125 h 643"/>
                <a:gd name="T86" fmla="*/ 2085 w 2091"/>
                <a:gd name="T87" fmla="*/ 99 h 643"/>
                <a:gd name="T88" fmla="*/ 2090 w 2091"/>
                <a:gd name="T89" fmla="*/ 89 h 643"/>
                <a:gd name="T90" fmla="*/ 2083 w 2091"/>
                <a:gd name="T91" fmla="*/ 81 h 643"/>
                <a:gd name="T92" fmla="*/ 2068 w 2091"/>
                <a:gd name="T93" fmla="*/ 67 h 643"/>
                <a:gd name="T94" fmla="*/ 2047 w 2091"/>
                <a:gd name="T95" fmla="*/ 51 h 643"/>
                <a:gd name="T96" fmla="*/ 2019 w 2091"/>
                <a:gd name="T97" fmla="*/ 33 h 643"/>
                <a:gd name="T98" fmla="*/ 1986 w 2091"/>
                <a:gd name="T99" fmla="*/ 18 h 643"/>
                <a:gd name="T100" fmla="*/ 1948 w 2091"/>
                <a:gd name="T101" fmla="*/ 5 h 643"/>
                <a:gd name="T102" fmla="*/ 1904 w 2091"/>
                <a:gd name="T103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1" h="643">
                  <a:moveTo>
                    <a:pt x="1881" y="0"/>
                  </a:moveTo>
                  <a:lnTo>
                    <a:pt x="1866" y="2"/>
                  </a:lnTo>
                  <a:lnTo>
                    <a:pt x="1851" y="3"/>
                  </a:lnTo>
                  <a:lnTo>
                    <a:pt x="1834" y="5"/>
                  </a:lnTo>
                  <a:lnTo>
                    <a:pt x="1815" y="7"/>
                  </a:lnTo>
                  <a:lnTo>
                    <a:pt x="1795" y="10"/>
                  </a:lnTo>
                  <a:lnTo>
                    <a:pt x="1774" y="13"/>
                  </a:lnTo>
                  <a:lnTo>
                    <a:pt x="1754" y="15"/>
                  </a:lnTo>
                  <a:lnTo>
                    <a:pt x="1732" y="19"/>
                  </a:lnTo>
                  <a:lnTo>
                    <a:pt x="1709" y="22"/>
                  </a:lnTo>
                  <a:lnTo>
                    <a:pt x="1687" y="26"/>
                  </a:lnTo>
                  <a:lnTo>
                    <a:pt x="1664" y="29"/>
                  </a:lnTo>
                  <a:lnTo>
                    <a:pt x="1641" y="33"/>
                  </a:lnTo>
                  <a:lnTo>
                    <a:pt x="1619" y="36"/>
                  </a:lnTo>
                  <a:lnTo>
                    <a:pt x="1596" y="40"/>
                  </a:lnTo>
                  <a:lnTo>
                    <a:pt x="1574" y="43"/>
                  </a:lnTo>
                  <a:lnTo>
                    <a:pt x="1553" y="46"/>
                  </a:lnTo>
                  <a:lnTo>
                    <a:pt x="1683" y="64"/>
                  </a:lnTo>
                  <a:lnTo>
                    <a:pt x="1539" y="211"/>
                  </a:lnTo>
                  <a:lnTo>
                    <a:pt x="1043" y="152"/>
                  </a:lnTo>
                  <a:lnTo>
                    <a:pt x="700" y="230"/>
                  </a:lnTo>
                  <a:lnTo>
                    <a:pt x="820" y="409"/>
                  </a:lnTo>
                  <a:lnTo>
                    <a:pt x="684" y="468"/>
                  </a:lnTo>
                  <a:lnTo>
                    <a:pt x="37" y="379"/>
                  </a:lnTo>
                  <a:lnTo>
                    <a:pt x="3" y="386"/>
                  </a:lnTo>
                  <a:lnTo>
                    <a:pt x="2" y="388"/>
                  </a:lnTo>
                  <a:lnTo>
                    <a:pt x="0" y="396"/>
                  </a:lnTo>
                  <a:lnTo>
                    <a:pt x="2" y="409"/>
                  </a:lnTo>
                  <a:lnTo>
                    <a:pt x="6" y="426"/>
                  </a:lnTo>
                  <a:lnTo>
                    <a:pt x="15" y="449"/>
                  </a:lnTo>
                  <a:lnTo>
                    <a:pt x="34" y="477"/>
                  </a:lnTo>
                  <a:lnTo>
                    <a:pt x="61" y="509"/>
                  </a:lnTo>
                  <a:lnTo>
                    <a:pt x="102" y="546"/>
                  </a:lnTo>
                  <a:lnTo>
                    <a:pt x="119" y="560"/>
                  </a:lnTo>
                  <a:lnTo>
                    <a:pt x="136" y="573"/>
                  </a:lnTo>
                  <a:lnTo>
                    <a:pt x="155" y="584"/>
                  </a:lnTo>
                  <a:lnTo>
                    <a:pt x="173" y="593"/>
                  </a:lnTo>
                  <a:lnTo>
                    <a:pt x="190" y="603"/>
                  </a:lnTo>
                  <a:lnTo>
                    <a:pt x="209" y="611"/>
                  </a:lnTo>
                  <a:lnTo>
                    <a:pt x="227" y="618"/>
                  </a:lnTo>
                  <a:lnTo>
                    <a:pt x="246" y="623"/>
                  </a:lnTo>
                  <a:lnTo>
                    <a:pt x="264" y="628"/>
                  </a:lnTo>
                  <a:lnTo>
                    <a:pt x="281" y="633"/>
                  </a:lnTo>
                  <a:lnTo>
                    <a:pt x="299" y="636"/>
                  </a:lnTo>
                  <a:lnTo>
                    <a:pt x="316" y="638"/>
                  </a:lnTo>
                  <a:lnTo>
                    <a:pt x="333" y="641"/>
                  </a:lnTo>
                  <a:lnTo>
                    <a:pt x="349" y="642"/>
                  </a:lnTo>
                  <a:lnTo>
                    <a:pt x="364" y="643"/>
                  </a:lnTo>
                  <a:lnTo>
                    <a:pt x="379" y="643"/>
                  </a:lnTo>
                  <a:lnTo>
                    <a:pt x="389" y="643"/>
                  </a:lnTo>
                  <a:lnTo>
                    <a:pt x="399" y="643"/>
                  </a:lnTo>
                  <a:lnTo>
                    <a:pt x="408" y="643"/>
                  </a:lnTo>
                  <a:lnTo>
                    <a:pt x="416" y="643"/>
                  </a:lnTo>
                  <a:lnTo>
                    <a:pt x="425" y="642"/>
                  </a:lnTo>
                  <a:lnTo>
                    <a:pt x="432" y="641"/>
                  </a:lnTo>
                  <a:lnTo>
                    <a:pt x="439" y="641"/>
                  </a:lnTo>
                  <a:lnTo>
                    <a:pt x="446" y="639"/>
                  </a:lnTo>
                  <a:lnTo>
                    <a:pt x="456" y="637"/>
                  </a:lnTo>
                  <a:lnTo>
                    <a:pt x="475" y="633"/>
                  </a:lnTo>
                  <a:lnTo>
                    <a:pt x="501" y="626"/>
                  </a:lnTo>
                  <a:lnTo>
                    <a:pt x="534" y="616"/>
                  </a:lnTo>
                  <a:lnTo>
                    <a:pt x="574" y="606"/>
                  </a:lnTo>
                  <a:lnTo>
                    <a:pt x="620" y="592"/>
                  </a:lnTo>
                  <a:lnTo>
                    <a:pt x="671" y="578"/>
                  </a:lnTo>
                  <a:lnTo>
                    <a:pt x="728" y="562"/>
                  </a:lnTo>
                  <a:lnTo>
                    <a:pt x="788" y="545"/>
                  </a:lnTo>
                  <a:lnTo>
                    <a:pt x="852" y="525"/>
                  </a:lnTo>
                  <a:lnTo>
                    <a:pt x="919" y="506"/>
                  </a:lnTo>
                  <a:lnTo>
                    <a:pt x="989" y="485"/>
                  </a:lnTo>
                  <a:lnTo>
                    <a:pt x="1062" y="463"/>
                  </a:lnTo>
                  <a:lnTo>
                    <a:pt x="1135" y="441"/>
                  </a:lnTo>
                  <a:lnTo>
                    <a:pt x="1210" y="418"/>
                  </a:lnTo>
                  <a:lnTo>
                    <a:pt x="1285" y="395"/>
                  </a:lnTo>
                  <a:lnTo>
                    <a:pt x="1360" y="372"/>
                  </a:lnTo>
                  <a:lnTo>
                    <a:pt x="1435" y="348"/>
                  </a:lnTo>
                  <a:lnTo>
                    <a:pt x="1507" y="325"/>
                  </a:lnTo>
                  <a:lnTo>
                    <a:pt x="1579" y="302"/>
                  </a:lnTo>
                  <a:lnTo>
                    <a:pt x="1648" y="279"/>
                  </a:lnTo>
                  <a:lnTo>
                    <a:pt x="1713" y="256"/>
                  </a:lnTo>
                  <a:lnTo>
                    <a:pt x="1777" y="234"/>
                  </a:lnTo>
                  <a:lnTo>
                    <a:pt x="1834" y="213"/>
                  </a:lnTo>
                  <a:lnTo>
                    <a:pt x="1888" y="194"/>
                  </a:lnTo>
                  <a:lnTo>
                    <a:pt x="1938" y="174"/>
                  </a:lnTo>
                  <a:lnTo>
                    <a:pt x="1980" y="156"/>
                  </a:lnTo>
                  <a:lnTo>
                    <a:pt x="2017" y="140"/>
                  </a:lnTo>
                  <a:lnTo>
                    <a:pt x="2047" y="125"/>
                  </a:lnTo>
                  <a:lnTo>
                    <a:pt x="2070" y="111"/>
                  </a:lnTo>
                  <a:lnTo>
                    <a:pt x="2085" y="99"/>
                  </a:lnTo>
                  <a:lnTo>
                    <a:pt x="2091" y="90"/>
                  </a:lnTo>
                  <a:lnTo>
                    <a:pt x="2090" y="89"/>
                  </a:lnTo>
                  <a:lnTo>
                    <a:pt x="2087" y="86"/>
                  </a:lnTo>
                  <a:lnTo>
                    <a:pt x="2083" y="81"/>
                  </a:lnTo>
                  <a:lnTo>
                    <a:pt x="2076" y="75"/>
                  </a:lnTo>
                  <a:lnTo>
                    <a:pt x="2068" y="67"/>
                  </a:lnTo>
                  <a:lnTo>
                    <a:pt x="2059" y="59"/>
                  </a:lnTo>
                  <a:lnTo>
                    <a:pt x="2047" y="51"/>
                  </a:lnTo>
                  <a:lnTo>
                    <a:pt x="2034" y="42"/>
                  </a:lnTo>
                  <a:lnTo>
                    <a:pt x="2019" y="33"/>
                  </a:lnTo>
                  <a:lnTo>
                    <a:pt x="2003" y="25"/>
                  </a:lnTo>
                  <a:lnTo>
                    <a:pt x="1986" y="18"/>
                  </a:lnTo>
                  <a:lnTo>
                    <a:pt x="1968" y="11"/>
                  </a:lnTo>
                  <a:lnTo>
                    <a:pt x="1948" y="5"/>
                  </a:lnTo>
                  <a:lnTo>
                    <a:pt x="1927" y="2"/>
                  </a:lnTo>
                  <a:lnTo>
                    <a:pt x="1904" y="0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C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9172575" y="3908425"/>
              <a:ext cx="298450" cy="80963"/>
            </a:xfrm>
            <a:custGeom>
              <a:avLst/>
              <a:gdLst>
                <a:gd name="T0" fmla="*/ 378 w 378"/>
                <a:gd name="T1" fmla="*/ 0 h 103"/>
                <a:gd name="T2" fmla="*/ 374 w 378"/>
                <a:gd name="T3" fmla="*/ 47 h 103"/>
                <a:gd name="T4" fmla="*/ 1 w 378"/>
                <a:gd name="T5" fmla="*/ 103 h 103"/>
                <a:gd name="T6" fmla="*/ 0 w 378"/>
                <a:gd name="T7" fmla="*/ 38 h 103"/>
                <a:gd name="T8" fmla="*/ 378 w 378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103">
                  <a:moveTo>
                    <a:pt x="378" y="0"/>
                  </a:moveTo>
                  <a:lnTo>
                    <a:pt x="374" y="47"/>
                  </a:lnTo>
                  <a:lnTo>
                    <a:pt x="1" y="103"/>
                  </a:lnTo>
                  <a:lnTo>
                    <a:pt x="0" y="3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9145588" y="3619500"/>
              <a:ext cx="357187" cy="317500"/>
            </a:xfrm>
            <a:custGeom>
              <a:avLst/>
              <a:gdLst>
                <a:gd name="T0" fmla="*/ 0 w 449"/>
                <a:gd name="T1" fmla="*/ 402 h 402"/>
                <a:gd name="T2" fmla="*/ 435 w 449"/>
                <a:gd name="T3" fmla="*/ 358 h 402"/>
                <a:gd name="T4" fmla="*/ 449 w 449"/>
                <a:gd name="T5" fmla="*/ 4 h 402"/>
                <a:gd name="T6" fmla="*/ 6 w 449"/>
                <a:gd name="T7" fmla="*/ 0 h 402"/>
                <a:gd name="T8" fmla="*/ 0 w 449"/>
                <a:gd name="T9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02">
                  <a:moveTo>
                    <a:pt x="0" y="402"/>
                  </a:moveTo>
                  <a:lnTo>
                    <a:pt x="435" y="358"/>
                  </a:lnTo>
                  <a:lnTo>
                    <a:pt x="449" y="4"/>
                  </a:lnTo>
                  <a:lnTo>
                    <a:pt x="6" y="0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9148763" y="3621088"/>
              <a:ext cx="87312" cy="96838"/>
            </a:xfrm>
            <a:custGeom>
              <a:avLst/>
              <a:gdLst>
                <a:gd name="T0" fmla="*/ 111 w 111"/>
                <a:gd name="T1" fmla="*/ 4 h 124"/>
                <a:gd name="T2" fmla="*/ 1 w 111"/>
                <a:gd name="T3" fmla="*/ 124 h 124"/>
                <a:gd name="T4" fmla="*/ 0 w 111"/>
                <a:gd name="T5" fmla="*/ 84 h 124"/>
                <a:gd name="T6" fmla="*/ 89 w 111"/>
                <a:gd name="T7" fmla="*/ 0 h 124"/>
                <a:gd name="T8" fmla="*/ 111 w 111"/>
                <a:gd name="T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24">
                  <a:moveTo>
                    <a:pt x="111" y="4"/>
                  </a:moveTo>
                  <a:lnTo>
                    <a:pt x="1" y="124"/>
                  </a:lnTo>
                  <a:lnTo>
                    <a:pt x="0" y="84"/>
                  </a:lnTo>
                  <a:lnTo>
                    <a:pt x="89" y="0"/>
                  </a:lnTo>
                  <a:lnTo>
                    <a:pt x="111" y="4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9148763" y="3622675"/>
              <a:ext cx="147637" cy="246063"/>
            </a:xfrm>
            <a:custGeom>
              <a:avLst/>
              <a:gdLst>
                <a:gd name="T0" fmla="*/ 159 w 187"/>
                <a:gd name="T1" fmla="*/ 3 h 308"/>
                <a:gd name="T2" fmla="*/ 0 w 187"/>
                <a:gd name="T3" fmla="*/ 232 h 308"/>
                <a:gd name="T4" fmla="*/ 3 w 187"/>
                <a:gd name="T5" fmla="*/ 308 h 308"/>
                <a:gd name="T6" fmla="*/ 187 w 187"/>
                <a:gd name="T7" fmla="*/ 0 h 308"/>
                <a:gd name="T8" fmla="*/ 159 w 187"/>
                <a:gd name="T9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308">
                  <a:moveTo>
                    <a:pt x="159" y="3"/>
                  </a:moveTo>
                  <a:lnTo>
                    <a:pt x="0" y="232"/>
                  </a:lnTo>
                  <a:lnTo>
                    <a:pt x="3" y="308"/>
                  </a:lnTo>
                  <a:lnTo>
                    <a:pt x="187" y="0"/>
                  </a:lnTo>
                  <a:lnTo>
                    <a:pt x="159" y="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9167813" y="3622675"/>
              <a:ext cx="304800" cy="317500"/>
            </a:xfrm>
            <a:custGeom>
              <a:avLst/>
              <a:gdLst>
                <a:gd name="T0" fmla="*/ 345 w 385"/>
                <a:gd name="T1" fmla="*/ 0 h 399"/>
                <a:gd name="T2" fmla="*/ 303 w 385"/>
                <a:gd name="T3" fmla="*/ 5 h 399"/>
                <a:gd name="T4" fmla="*/ 256 w 385"/>
                <a:gd name="T5" fmla="*/ 17 h 399"/>
                <a:gd name="T6" fmla="*/ 239 w 385"/>
                <a:gd name="T7" fmla="*/ 38 h 399"/>
                <a:gd name="T8" fmla="*/ 263 w 385"/>
                <a:gd name="T9" fmla="*/ 63 h 399"/>
                <a:gd name="T10" fmla="*/ 281 w 385"/>
                <a:gd name="T11" fmla="*/ 93 h 399"/>
                <a:gd name="T12" fmla="*/ 295 w 385"/>
                <a:gd name="T13" fmla="*/ 132 h 399"/>
                <a:gd name="T14" fmla="*/ 301 w 385"/>
                <a:gd name="T15" fmla="*/ 176 h 399"/>
                <a:gd name="T16" fmla="*/ 296 w 385"/>
                <a:gd name="T17" fmla="*/ 218 h 399"/>
                <a:gd name="T18" fmla="*/ 278 w 385"/>
                <a:gd name="T19" fmla="*/ 255 h 399"/>
                <a:gd name="T20" fmla="*/ 242 w 385"/>
                <a:gd name="T21" fmla="*/ 283 h 399"/>
                <a:gd name="T22" fmla="*/ 189 w 385"/>
                <a:gd name="T23" fmla="*/ 294 h 399"/>
                <a:gd name="T24" fmla="*/ 120 w 385"/>
                <a:gd name="T25" fmla="*/ 291 h 399"/>
                <a:gd name="T26" fmla="*/ 67 w 385"/>
                <a:gd name="T27" fmla="*/ 296 h 399"/>
                <a:gd name="T28" fmla="*/ 33 w 385"/>
                <a:gd name="T29" fmla="*/ 308 h 399"/>
                <a:gd name="T30" fmla="*/ 12 w 385"/>
                <a:gd name="T31" fmla="*/ 328 h 399"/>
                <a:gd name="T32" fmla="*/ 3 w 385"/>
                <a:gd name="T33" fmla="*/ 349 h 399"/>
                <a:gd name="T34" fmla="*/ 0 w 385"/>
                <a:gd name="T35" fmla="*/ 369 h 399"/>
                <a:gd name="T36" fmla="*/ 3 w 385"/>
                <a:gd name="T37" fmla="*/ 387 h 399"/>
                <a:gd name="T38" fmla="*/ 6 w 385"/>
                <a:gd name="T39" fmla="*/ 397 h 399"/>
                <a:gd name="T40" fmla="*/ 23 w 385"/>
                <a:gd name="T41" fmla="*/ 399 h 399"/>
                <a:gd name="T42" fmla="*/ 31 w 385"/>
                <a:gd name="T43" fmla="*/ 383 h 399"/>
                <a:gd name="T44" fmla="*/ 58 w 385"/>
                <a:gd name="T45" fmla="*/ 350 h 399"/>
                <a:gd name="T46" fmla="*/ 106 w 385"/>
                <a:gd name="T47" fmla="*/ 322 h 399"/>
                <a:gd name="T48" fmla="*/ 179 w 385"/>
                <a:gd name="T49" fmla="*/ 326 h 399"/>
                <a:gd name="T50" fmla="*/ 223 w 385"/>
                <a:gd name="T51" fmla="*/ 332 h 399"/>
                <a:gd name="T52" fmla="*/ 266 w 385"/>
                <a:gd name="T53" fmla="*/ 329 h 399"/>
                <a:gd name="T54" fmla="*/ 307 w 385"/>
                <a:gd name="T55" fmla="*/ 315 h 399"/>
                <a:gd name="T56" fmla="*/ 341 w 385"/>
                <a:gd name="T57" fmla="*/ 294 h 399"/>
                <a:gd name="T58" fmla="*/ 368 w 385"/>
                <a:gd name="T59" fmla="*/ 267 h 399"/>
                <a:gd name="T60" fmla="*/ 383 w 385"/>
                <a:gd name="T61" fmla="*/ 235 h 399"/>
                <a:gd name="T62" fmla="*/ 383 w 385"/>
                <a:gd name="T63" fmla="*/ 200 h 399"/>
                <a:gd name="T64" fmla="*/ 365 w 385"/>
                <a:gd name="T65" fmla="*/ 164 h 399"/>
                <a:gd name="T66" fmla="*/ 319 w 385"/>
                <a:gd name="T67" fmla="*/ 101 h 399"/>
                <a:gd name="T68" fmla="*/ 295 w 385"/>
                <a:gd name="T69" fmla="*/ 54 h 399"/>
                <a:gd name="T70" fmla="*/ 304 w 385"/>
                <a:gd name="T71" fmla="*/ 22 h 399"/>
                <a:gd name="T72" fmla="*/ 361 w 385"/>
                <a:gd name="T73" fmla="*/ 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5" h="399">
                  <a:moveTo>
                    <a:pt x="351" y="0"/>
                  </a:moveTo>
                  <a:lnTo>
                    <a:pt x="345" y="0"/>
                  </a:lnTo>
                  <a:lnTo>
                    <a:pt x="327" y="2"/>
                  </a:lnTo>
                  <a:lnTo>
                    <a:pt x="303" y="5"/>
                  </a:lnTo>
                  <a:lnTo>
                    <a:pt x="279" y="10"/>
                  </a:lnTo>
                  <a:lnTo>
                    <a:pt x="256" y="17"/>
                  </a:lnTo>
                  <a:lnTo>
                    <a:pt x="241" y="26"/>
                  </a:lnTo>
                  <a:lnTo>
                    <a:pt x="239" y="38"/>
                  </a:lnTo>
                  <a:lnTo>
                    <a:pt x="251" y="53"/>
                  </a:lnTo>
                  <a:lnTo>
                    <a:pt x="263" y="63"/>
                  </a:lnTo>
                  <a:lnTo>
                    <a:pt x="272" y="77"/>
                  </a:lnTo>
                  <a:lnTo>
                    <a:pt x="281" y="93"/>
                  </a:lnTo>
                  <a:lnTo>
                    <a:pt x="289" y="111"/>
                  </a:lnTo>
                  <a:lnTo>
                    <a:pt x="295" y="132"/>
                  </a:lnTo>
                  <a:lnTo>
                    <a:pt x="300" y="154"/>
                  </a:lnTo>
                  <a:lnTo>
                    <a:pt x="301" y="176"/>
                  </a:lnTo>
                  <a:lnTo>
                    <a:pt x="300" y="197"/>
                  </a:lnTo>
                  <a:lnTo>
                    <a:pt x="296" y="218"/>
                  </a:lnTo>
                  <a:lnTo>
                    <a:pt x="288" y="238"/>
                  </a:lnTo>
                  <a:lnTo>
                    <a:pt x="278" y="255"/>
                  </a:lnTo>
                  <a:lnTo>
                    <a:pt x="262" y="270"/>
                  </a:lnTo>
                  <a:lnTo>
                    <a:pt x="242" y="283"/>
                  </a:lnTo>
                  <a:lnTo>
                    <a:pt x="218" y="291"/>
                  </a:lnTo>
                  <a:lnTo>
                    <a:pt x="189" y="294"/>
                  </a:lnTo>
                  <a:lnTo>
                    <a:pt x="155" y="293"/>
                  </a:lnTo>
                  <a:lnTo>
                    <a:pt x="120" y="291"/>
                  </a:lnTo>
                  <a:lnTo>
                    <a:pt x="91" y="292"/>
                  </a:lnTo>
                  <a:lnTo>
                    <a:pt x="67" y="296"/>
                  </a:lnTo>
                  <a:lnTo>
                    <a:pt x="48" y="301"/>
                  </a:lnTo>
                  <a:lnTo>
                    <a:pt x="33" y="308"/>
                  </a:lnTo>
                  <a:lnTo>
                    <a:pt x="21" y="317"/>
                  </a:lnTo>
                  <a:lnTo>
                    <a:pt x="12" y="328"/>
                  </a:lnTo>
                  <a:lnTo>
                    <a:pt x="6" y="338"/>
                  </a:lnTo>
                  <a:lnTo>
                    <a:pt x="3" y="349"/>
                  </a:lnTo>
                  <a:lnTo>
                    <a:pt x="0" y="359"/>
                  </a:lnTo>
                  <a:lnTo>
                    <a:pt x="0" y="369"/>
                  </a:lnTo>
                  <a:lnTo>
                    <a:pt x="2" y="378"/>
                  </a:lnTo>
                  <a:lnTo>
                    <a:pt x="3" y="387"/>
                  </a:lnTo>
                  <a:lnTo>
                    <a:pt x="4" y="392"/>
                  </a:lnTo>
                  <a:lnTo>
                    <a:pt x="6" y="397"/>
                  </a:lnTo>
                  <a:lnTo>
                    <a:pt x="6" y="398"/>
                  </a:lnTo>
                  <a:lnTo>
                    <a:pt x="23" y="399"/>
                  </a:lnTo>
                  <a:lnTo>
                    <a:pt x="26" y="395"/>
                  </a:lnTo>
                  <a:lnTo>
                    <a:pt x="31" y="383"/>
                  </a:lnTo>
                  <a:lnTo>
                    <a:pt x="42" y="367"/>
                  </a:lnTo>
                  <a:lnTo>
                    <a:pt x="58" y="350"/>
                  </a:lnTo>
                  <a:lnTo>
                    <a:pt x="79" y="334"/>
                  </a:lnTo>
                  <a:lnTo>
                    <a:pt x="106" y="322"/>
                  </a:lnTo>
                  <a:lnTo>
                    <a:pt x="138" y="319"/>
                  </a:lnTo>
                  <a:lnTo>
                    <a:pt x="179" y="326"/>
                  </a:lnTo>
                  <a:lnTo>
                    <a:pt x="201" y="330"/>
                  </a:lnTo>
                  <a:lnTo>
                    <a:pt x="223" y="332"/>
                  </a:lnTo>
                  <a:lnTo>
                    <a:pt x="244" y="332"/>
                  </a:lnTo>
                  <a:lnTo>
                    <a:pt x="266" y="329"/>
                  </a:lnTo>
                  <a:lnTo>
                    <a:pt x="287" y="323"/>
                  </a:lnTo>
                  <a:lnTo>
                    <a:pt x="307" y="315"/>
                  </a:lnTo>
                  <a:lnTo>
                    <a:pt x="325" y="306"/>
                  </a:lnTo>
                  <a:lnTo>
                    <a:pt x="341" y="294"/>
                  </a:lnTo>
                  <a:lnTo>
                    <a:pt x="356" y="281"/>
                  </a:lnTo>
                  <a:lnTo>
                    <a:pt x="368" y="267"/>
                  </a:lnTo>
                  <a:lnTo>
                    <a:pt x="377" y="251"/>
                  </a:lnTo>
                  <a:lnTo>
                    <a:pt x="383" y="235"/>
                  </a:lnTo>
                  <a:lnTo>
                    <a:pt x="385" y="217"/>
                  </a:lnTo>
                  <a:lnTo>
                    <a:pt x="383" y="200"/>
                  </a:lnTo>
                  <a:lnTo>
                    <a:pt x="376" y="183"/>
                  </a:lnTo>
                  <a:lnTo>
                    <a:pt x="365" y="164"/>
                  </a:lnTo>
                  <a:lnTo>
                    <a:pt x="340" y="131"/>
                  </a:lnTo>
                  <a:lnTo>
                    <a:pt x="319" y="101"/>
                  </a:lnTo>
                  <a:lnTo>
                    <a:pt x="303" y="76"/>
                  </a:lnTo>
                  <a:lnTo>
                    <a:pt x="295" y="54"/>
                  </a:lnTo>
                  <a:lnTo>
                    <a:pt x="295" y="37"/>
                  </a:lnTo>
                  <a:lnTo>
                    <a:pt x="304" y="22"/>
                  </a:lnTo>
                  <a:lnTo>
                    <a:pt x="326" y="10"/>
                  </a:lnTo>
                  <a:lnTo>
                    <a:pt x="361" y="2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9212263" y="3709988"/>
              <a:ext cx="230187" cy="58738"/>
            </a:xfrm>
            <a:custGeom>
              <a:avLst/>
              <a:gdLst>
                <a:gd name="T0" fmla="*/ 6 w 291"/>
                <a:gd name="T1" fmla="*/ 1 h 75"/>
                <a:gd name="T2" fmla="*/ 0 w 291"/>
                <a:gd name="T3" fmla="*/ 75 h 75"/>
                <a:gd name="T4" fmla="*/ 291 w 291"/>
                <a:gd name="T5" fmla="*/ 58 h 75"/>
                <a:gd name="T6" fmla="*/ 284 w 291"/>
                <a:gd name="T7" fmla="*/ 0 h 75"/>
                <a:gd name="T8" fmla="*/ 6 w 291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75">
                  <a:moveTo>
                    <a:pt x="6" y="1"/>
                  </a:moveTo>
                  <a:lnTo>
                    <a:pt x="0" y="75"/>
                  </a:lnTo>
                  <a:lnTo>
                    <a:pt x="291" y="58"/>
                  </a:lnTo>
                  <a:lnTo>
                    <a:pt x="284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8993188" y="3622675"/>
              <a:ext cx="184150" cy="698500"/>
            </a:xfrm>
            <a:custGeom>
              <a:avLst/>
              <a:gdLst>
                <a:gd name="T0" fmla="*/ 0 w 233"/>
                <a:gd name="T1" fmla="*/ 20 h 880"/>
                <a:gd name="T2" fmla="*/ 14 w 233"/>
                <a:gd name="T3" fmla="*/ 404 h 880"/>
                <a:gd name="T4" fmla="*/ 41 w 233"/>
                <a:gd name="T5" fmla="*/ 415 h 880"/>
                <a:gd name="T6" fmla="*/ 75 w 233"/>
                <a:gd name="T7" fmla="*/ 819 h 880"/>
                <a:gd name="T8" fmla="*/ 233 w 233"/>
                <a:gd name="T9" fmla="*/ 880 h 880"/>
                <a:gd name="T10" fmla="*/ 205 w 233"/>
                <a:gd name="T11" fmla="*/ 0 h 880"/>
                <a:gd name="T12" fmla="*/ 0 w 233"/>
                <a:gd name="T13" fmla="*/ 2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880">
                  <a:moveTo>
                    <a:pt x="0" y="20"/>
                  </a:moveTo>
                  <a:lnTo>
                    <a:pt x="14" y="404"/>
                  </a:lnTo>
                  <a:lnTo>
                    <a:pt x="41" y="415"/>
                  </a:lnTo>
                  <a:lnTo>
                    <a:pt x="75" y="819"/>
                  </a:lnTo>
                  <a:lnTo>
                    <a:pt x="233" y="880"/>
                  </a:lnTo>
                  <a:lnTo>
                    <a:pt x="205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9056688" y="3738563"/>
              <a:ext cx="107950" cy="515938"/>
            </a:xfrm>
            <a:custGeom>
              <a:avLst/>
              <a:gdLst>
                <a:gd name="T0" fmla="*/ 67 w 136"/>
                <a:gd name="T1" fmla="*/ 1 h 650"/>
                <a:gd name="T2" fmla="*/ 62 w 136"/>
                <a:gd name="T3" fmla="*/ 15 h 650"/>
                <a:gd name="T4" fmla="*/ 76 w 136"/>
                <a:gd name="T5" fmla="*/ 57 h 650"/>
                <a:gd name="T6" fmla="*/ 84 w 136"/>
                <a:gd name="T7" fmla="*/ 160 h 650"/>
                <a:gd name="T8" fmla="*/ 68 w 136"/>
                <a:gd name="T9" fmla="*/ 208 h 650"/>
                <a:gd name="T10" fmla="*/ 58 w 136"/>
                <a:gd name="T11" fmla="*/ 275 h 650"/>
                <a:gd name="T12" fmla="*/ 61 w 136"/>
                <a:gd name="T13" fmla="*/ 345 h 650"/>
                <a:gd name="T14" fmla="*/ 58 w 136"/>
                <a:gd name="T15" fmla="*/ 411 h 650"/>
                <a:gd name="T16" fmla="*/ 48 w 136"/>
                <a:gd name="T17" fmla="*/ 480 h 650"/>
                <a:gd name="T18" fmla="*/ 35 w 136"/>
                <a:gd name="T19" fmla="*/ 533 h 650"/>
                <a:gd name="T20" fmla="*/ 22 w 136"/>
                <a:gd name="T21" fmla="*/ 561 h 650"/>
                <a:gd name="T22" fmla="*/ 21 w 136"/>
                <a:gd name="T23" fmla="*/ 585 h 650"/>
                <a:gd name="T24" fmla="*/ 31 w 136"/>
                <a:gd name="T25" fmla="*/ 608 h 650"/>
                <a:gd name="T26" fmla="*/ 51 w 136"/>
                <a:gd name="T27" fmla="*/ 623 h 650"/>
                <a:gd name="T28" fmla="*/ 78 w 136"/>
                <a:gd name="T29" fmla="*/ 625 h 650"/>
                <a:gd name="T30" fmla="*/ 98 w 136"/>
                <a:gd name="T31" fmla="*/ 612 h 650"/>
                <a:gd name="T32" fmla="*/ 108 w 136"/>
                <a:gd name="T33" fmla="*/ 591 h 650"/>
                <a:gd name="T34" fmla="*/ 107 w 136"/>
                <a:gd name="T35" fmla="*/ 568 h 650"/>
                <a:gd name="T36" fmla="*/ 91 w 136"/>
                <a:gd name="T37" fmla="*/ 542 h 650"/>
                <a:gd name="T38" fmla="*/ 86 w 136"/>
                <a:gd name="T39" fmla="*/ 521 h 650"/>
                <a:gd name="T40" fmla="*/ 109 w 136"/>
                <a:gd name="T41" fmla="*/ 521 h 650"/>
                <a:gd name="T42" fmla="*/ 116 w 136"/>
                <a:gd name="T43" fmla="*/ 528 h 650"/>
                <a:gd name="T44" fmla="*/ 129 w 136"/>
                <a:gd name="T45" fmla="*/ 548 h 650"/>
                <a:gd name="T46" fmla="*/ 136 w 136"/>
                <a:gd name="T47" fmla="*/ 578 h 650"/>
                <a:gd name="T48" fmla="*/ 127 w 136"/>
                <a:gd name="T49" fmla="*/ 614 h 650"/>
                <a:gd name="T50" fmla="*/ 101 w 136"/>
                <a:gd name="T51" fmla="*/ 641 h 650"/>
                <a:gd name="T52" fmla="*/ 73 w 136"/>
                <a:gd name="T53" fmla="*/ 650 h 650"/>
                <a:gd name="T54" fmla="*/ 46 w 136"/>
                <a:gd name="T55" fmla="*/ 646 h 650"/>
                <a:gd name="T56" fmla="*/ 25 w 136"/>
                <a:gd name="T57" fmla="*/ 632 h 650"/>
                <a:gd name="T58" fmla="*/ 10 w 136"/>
                <a:gd name="T59" fmla="*/ 615 h 650"/>
                <a:gd name="T60" fmla="*/ 1 w 136"/>
                <a:gd name="T61" fmla="*/ 593 h 650"/>
                <a:gd name="T62" fmla="*/ 1 w 136"/>
                <a:gd name="T63" fmla="*/ 564 h 650"/>
                <a:gd name="T64" fmla="*/ 14 w 136"/>
                <a:gd name="T65" fmla="*/ 524 h 650"/>
                <a:gd name="T66" fmla="*/ 33 w 136"/>
                <a:gd name="T67" fmla="*/ 404 h 650"/>
                <a:gd name="T68" fmla="*/ 28 w 136"/>
                <a:gd name="T69" fmla="*/ 312 h 650"/>
                <a:gd name="T70" fmla="*/ 36 w 136"/>
                <a:gd name="T71" fmla="*/ 246 h 650"/>
                <a:gd name="T72" fmla="*/ 50 w 136"/>
                <a:gd name="T73" fmla="*/ 174 h 650"/>
                <a:gd name="T74" fmla="*/ 58 w 136"/>
                <a:gd name="T75" fmla="*/ 120 h 650"/>
                <a:gd name="T76" fmla="*/ 56 w 136"/>
                <a:gd name="T77" fmla="*/ 72 h 650"/>
                <a:gd name="T78" fmla="*/ 45 w 136"/>
                <a:gd name="T79" fmla="*/ 47 h 650"/>
                <a:gd name="T80" fmla="*/ 42 w 136"/>
                <a:gd name="T81" fmla="*/ 38 h 650"/>
                <a:gd name="T82" fmla="*/ 51 w 136"/>
                <a:gd name="T83" fmla="*/ 20 h 650"/>
                <a:gd name="T84" fmla="*/ 69 w 136"/>
                <a:gd name="T8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650">
                  <a:moveTo>
                    <a:pt x="69" y="0"/>
                  </a:moveTo>
                  <a:lnTo>
                    <a:pt x="67" y="1"/>
                  </a:lnTo>
                  <a:lnTo>
                    <a:pt x="63" y="7"/>
                  </a:lnTo>
                  <a:lnTo>
                    <a:pt x="62" y="15"/>
                  </a:lnTo>
                  <a:lnTo>
                    <a:pt x="67" y="28"/>
                  </a:lnTo>
                  <a:lnTo>
                    <a:pt x="76" y="57"/>
                  </a:lnTo>
                  <a:lnTo>
                    <a:pt x="83" y="108"/>
                  </a:lnTo>
                  <a:lnTo>
                    <a:pt x="84" y="160"/>
                  </a:lnTo>
                  <a:lnTo>
                    <a:pt x="78" y="190"/>
                  </a:lnTo>
                  <a:lnTo>
                    <a:pt x="68" y="208"/>
                  </a:lnTo>
                  <a:lnTo>
                    <a:pt x="61" y="237"/>
                  </a:lnTo>
                  <a:lnTo>
                    <a:pt x="58" y="275"/>
                  </a:lnTo>
                  <a:lnTo>
                    <a:pt x="60" y="319"/>
                  </a:lnTo>
                  <a:lnTo>
                    <a:pt x="61" y="345"/>
                  </a:lnTo>
                  <a:lnTo>
                    <a:pt x="61" y="376"/>
                  </a:lnTo>
                  <a:lnTo>
                    <a:pt x="58" y="411"/>
                  </a:lnTo>
                  <a:lnTo>
                    <a:pt x="54" y="445"/>
                  </a:lnTo>
                  <a:lnTo>
                    <a:pt x="48" y="480"/>
                  </a:lnTo>
                  <a:lnTo>
                    <a:pt x="42" y="510"/>
                  </a:lnTo>
                  <a:lnTo>
                    <a:pt x="35" y="533"/>
                  </a:lnTo>
                  <a:lnTo>
                    <a:pt x="28" y="549"/>
                  </a:lnTo>
                  <a:lnTo>
                    <a:pt x="22" y="561"/>
                  </a:lnTo>
                  <a:lnTo>
                    <a:pt x="20" y="573"/>
                  </a:lnTo>
                  <a:lnTo>
                    <a:pt x="21" y="585"/>
                  </a:lnTo>
                  <a:lnTo>
                    <a:pt x="24" y="597"/>
                  </a:lnTo>
                  <a:lnTo>
                    <a:pt x="31" y="608"/>
                  </a:lnTo>
                  <a:lnTo>
                    <a:pt x="39" y="617"/>
                  </a:lnTo>
                  <a:lnTo>
                    <a:pt x="51" y="623"/>
                  </a:lnTo>
                  <a:lnTo>
                    <a:pt x="65" y="626"/>
                  </a:lnTo>
                  <a:lnTo>
                    <a:pt x="78" y="625"/>
                  </a:lnTo>
                  <a:lnTo>
                    <a:pt x="90" y="620"/>
                  </a:lnTo>
                  <a:lnTo>
                    <a:pt x="98" y="612"/>
                  </a:lnTo>
                  <a:lnTo>
                    <a:pt x="105" y="602"/>
                  </a:lnTo>
                  <a:lnTo>
                    <a:pt x="108" y="591"/>
                  </a:lnTo>
                  <a:lnTo>
                    <a:pt x="109" y="579"/>
                  </a:lnTo>
                  <a:lnTo>
                    <a:pt x="107" y="568"/>
                  </a:lnTo>
                  <a:lnTo>
                    <a:pt x="101" y="558"/>
                  </a:lnTo>
                  <a:lnTo>
                    <a:pt x="91" y="542"/>
                  </a:lnTo>
                  <a:lnTo>
                    <a:pt x="88" y="530"/>
                  </a:lnTo>
                  <a:lnTo>
                    <a:pt x="86" y="521"/>
                  </a:lnTo>
                  <a:lnTo>
                    <a:pt x="88" y="519"/>
                  </a:lnTo>
                  <a:lnTo>
                    <a:pt x="109" y="521"/>
                  </a:lnTo>
                  <a:lnTo>
                    <a:pt x="112" y="524"/>
                  </a:lnTo>
                  <a:lnTo>
                    <a:pt x="116" y="528"/>
                  </a:lnTo>
                  <a:lnTo>
                    <a:pt x="122" y="538"/>
                  </a:lnTo>
                  <a:lnTo>
                    <a:pt x="129" y="548"/>
                  </a:lnTo>
                  <a:lnTo>
                    <a:pt x="134" y="562"/>
                  </a:lnTo>
                  <a:lnTo>
                    <a:pt x="136" y="578"/>
                  </a:lnTo>
                  <a:lnTo>
                    <a:pt x="135" y="595"/>
                  </a:lnTo>
                  <a:lnTo>
                    <a:pt x="127" y="614"/>
                  </a:lnTo>
                  <a:lnTo>
                    <a:pt x="115" y="630"/>
                  </a:lnTo>
                  <a:lnTo>
                    <a:pt x="101" y="641"/>
                  </a:lnTo>
                  <a:lnTo>
                    <a:pt x="88" y="648"/>
                  </a:lnTo>
                  <a:lnTo>
                    <a:pt x="73" y="650"/>
                  </a:lnTo>
                  <a:lnTo>
                    <a:pt x="59" y="649"/>
                  </a:lnTo>
                  <a:lnTo>
                    <a:pt x="46" y="646"/>
                  </a:lnTo>
                  <a:lnTo>
                    <a:pt x="35" y="640"/>
                  </a:lnTo>
                  <a:lnTo>
                    <a:pt x="25" y="632"/>
                  </a:lnTo>
                  <a:lnTo>
                    <a:pt x="17" y="623"/>
                  </a:lnTo>
                  <a:lnTo>
                    <a:pt x="10" y="615"/>
                  </a:lnTo>
                  <a:lnTo>
                    <a:pt x="5" y="604"/>
                  </a:lnTo>
                  <a:lnTo>
                    <a:pt x="1" y="593"/>
                  </a:lnTo>
                  <a:lnTo>
                    <a:pt x="0" y="580"/>
                  </a:lnTo>
                  <a:lnTo>
                    <a:pt x="1" y="564"/>
                  </a:lnTo>
                  <a:lnTo>
                    <a:pt x="6" y="546"/>
                  </a:lnTo>
                  <a:lnTo>
                    <a:pt x="14" y="524"/>
                  </a:lnTo>
                  <a:lnTo>
                    <a:pt x="28" y="467"/>
                  </a:lnTo>
                  <a:lnTo>
                    <a:pt x="33" y="404"/>
                  </a:lnTo>
                  <a:lnTo>
                    <a:pt x="32" y="346"/>
                  </a:lnTo>
                  <a:lnTo>
                    <a:pt x="28" y="312"/>
                  </a:lnTo>
                  <a:lnTo>
                    <a:pt x="28" y="284"/>
                  </a:lnTo>
                  <a:lnTo>
                    <a:pt x="36" y="246"/>
                  </a:lnTo>
                  <a:lnTo>
                    <a:pt x="45" y="206"/>
                  </a:lnTo>
                  <a:lnTo>
                    <a:pt x="50" y="174"/>
                  </a:lnTo>
                  <a:lnTo>
                    <a:pt x="53" y="148"/>
                  </a:lnTo>
                  <a:lnTo>
                    <a:pt x="58" y="120"/>
                  </a:lnTo>
                  <a:lnTo>
                    <a:pt x="60" y="93"/>
                  </a:lnTo>
                  <a:lnTo>
                    <a:pt x="56" y="72"/>
                  </a:lnTo>
                  <a:lnTo>
                    <a:pt x="50" y="57"/>
                  </a:lnTo>
                  <a:lnTo>
                    <a:pt x="45" y="47"/>
                  </a:lnTo>
                  <a:lnTo>
                    <a:pt x="43" y="40"/>
                  </a:lnTo>
                  <a:lnTo>
                    <a:pt x="42" y="38"/>
                  </a:lnTo>
                  <a:lnTo>
                    <a:pt x="44" y="32"/>
                  </a:lnTo>
                  <a:lnTo>
                    <a:pt x="51" y="20"/>
                  </a:lnTo>
                  <a:lnTo>
                    <a:pt x="59" y="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9010650" y="3875088"/>
              <a:ext cx="131762" cy="355600"/>
            </a:xfrm>
            <a:custGeom>
              <a:avLst/>
              <a:gdLst>
                <a:gd name="T0" fmla="*/ 69 w 164"/>
                <a:gd name="T1" fmla="*/ 10 h 448"/>
                <a:gd name="T2" fmla="*/ 57 w 164"/>
                <a:gd name="T3" fmla="*/ 10 h 448"/>
                <a:gd name="T4" fmla="*/ 42 w 164"/>
                <a:gd name="T5" fmla="*/ 9 h 448"/>
                <a:gd name="T6" fmla="*/ 31 w 164"/>
                <a:gd name="T7" fmla="*/ 5 h 448"/>
                <a:gd name="T8" fmla="*/ 27 w 164"/>
                <a:gd name="T9" fmla="*/ 3 h 448"/>
                <a:gd name="T10" fmla="*/ 31 w 164"/>
                <a:gd name="T11" fmla="*/ 24 h 448"/>
                <a:gd name="T12" fmla="*/ 49 w 164"/>
                <a:gd name="T13" fmla="*/ 72 h 448"/>
                <a:gd name="T14" fmla="*/ 59 w 164"/>
                <a:gd name="T15" fmla="*/ 172 h 448"/>
                <a:gd name="T16" fmla="*/ 50 w 164"/>
                <a:gd name="T17" fmla="*/ 222 h 448"/>
                <a:gd name="T18" fmla="*/ 36 w 164"/>
                <a:gd name="T19" fmla="*/ 263 h 448"/>
                <a:gd name="T20" fmla="*/ 20 w 164"/>
                <a:gd name="T21" fmla="*/ 311 h 448"/>
                <a:gd name="T22" fmla="*/ 6 w 164"/>
                <a:gd name="T23" fmla="*/ 348 h 448"/>
                <a:gd name="T24" fmla="*/ 0 w 164"/>
                <a:gd name="T25" fmla="*/ 367 h 448"/>
                <a:gd name="T26" fmla="*/ 2 w 164"/>
                <a:gd name="T27" fmla="*/ 391 h 448"/>
                <a:gd name="T28" fmla="*/ 13 w 164"/>
                <a:gd name="T29" fmla="*/ 418 h 448"/>
                <a:gd name="T30" fmla="*/ 34 w 164"/>
                <a:gd name="T31" fmla="*/ 440 h 448"/>
                <a:gd name="T32" fmla="*/ 64 w 164"/>
                <a:gd name="T33" fmla="*/ 448 h 448"/>
                <a:gd name="T34" fmla="*/ 101 w 164"/>
                <a:gd name="T35" fmla="*/ 447 h 448"/>
                <a:gd name="T36" fmla="*/ 134 w 164"/>
                <a:gd name="T37" fmla="*/ 437 h 448"/>
                <a:gd name="T38" fmla="*/ 157 w 164"/>
                <a:gd name="T39" fmla="*/ 414 h 448"/>
                <a:gd name="T40" fmla="*/ 164 w 164"/>
                <a:gd name="T41" fmla="*/ 379 h 448"/>
                <a:gd name="T42" fmla="*/ 157 w 164"/>
                <a:gd name="T43" fmla="*/ 346 h 448"/>
                <a:gd name="T44" fmla="*/ 148 w 164"/>
                <a:gd name="T45" fmla="*/ 318 h 448"/>
                <a:gd name="T46" fmla="*/ 145 w 164"/>
                <a:gd name="T47" fmla="*/ 301 h 448"/>
                <a:gd name="T48" fmla="*/ 148 w 164"/>
                <a:gd name="T49" fmla="*/ 292 h 448"/>
                <a:gd name="T50" fmla="*/ 148 w 164"/>
                <a:gd name="T51" fmla="*/ 265 h 448"/>
                <a:gd name="T52" fmla="*/ 133 w 164"/>
                <a:gd name="T53" fmla="*/ 257 h 448"/>
                <a:gd name="T54" fmla="*/ 116 w 164"/>
                <a:gd name="T55" fmla="*/ 281 h 448"/>
                <a:gd name="T56" fmla="*/ 117 w 164"/>
                <a:gd name="T57" fmla="*/ 315 h 448"/>
                <a:gd name="T58" fmla="*/ 125 w 164"/>
                <a:gd name="T59" fmla="*/ 345 h 448"/>
                <a:gd name="T60" fmla="*/ 127 w 164"/>
                <a:gd name="T61" fmla="*/ 375 h 448"/>
                <a:gd name="T62" fmla="*/ 119 w 164"/>
                <a:gd name="T63" fmla="*/ 398 h 448"/>
                <a:gd name="T64" fmla="*/ 96 w 164"/>
                <a:gd name="T65" fmla="*/ 407 h 448"/>
                <a:gd name="T66" fmla="*/ 72 w 164"/>
                <a:gd name="T67" fmla="*/ 403 h 448"/>
                <a:gd name="T68" fmla="*/ 55 w 164"/>
                <a:gd name="T69" fmla="*/ 387 h 448"/>
                <a:gd name="T70" fmla="*/ 48 w 164"/>
                <a:gd name="T71" fmla="*/ 362 h 448"/>
                <a:gd name="T72" fmla="*/ 54 w 164"/>
                <a:gd name="T73" fmla="*/ 330 h 448"/>
                <a:gd name="T74" fmla="*/ 70 w 164"/>
                <a:gd name="T75" fmla="*/ 284 h 448"/>
                <a:gd name="T76" fmla="*/ 88 w 164"/>
                <a:gd name="T77" fmla="*/ 232 h 448"/>
                <a:gd name="T78" fmla="*/ 97 w 164"/>
                <a:gd name="T79" fmla="*/ 179 h 448"/>
                <a:gd name="T80" fmla="*/ 88 w 164"/>
                <a:gd name="T81" fmla="*/ 106 h 448"/>
                <a:gd name="T82" fmla="*/ 72 w 164"/>
                <a:gd name="T8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448">
                  <a:moveTo>
                    <a:pt x="70" y="10"/>
                  </a:moveTo>
                  <a:lnTo>
                    <a:pt x="69" y="10"/>
                  </a:lnTo>
                  <a:lnTo>
                    <a:pt x="64" y="10"/>
                  </a:lnTo>
                  <a:lnTo>
                    <a:pt x="57" y="10"/>
                  </a:lnTo>
                  <a:lnTo>
                    <a:pt x="50" y="10"/>
                  </a:lnTo>
                  <a:lnTo>
                    <a:pt x="42" y="9"/>
                  </a:lnTo>
                  <a:lnTo>
                    <a:pt x="35" y="7"/>
                  </a:lnTo>
                  <a:lnTo>
                    <a:pt x="31" y="5"/>
                  </a:lnTo>
                  <a:lnTo>
                    <a:pt x="27" y="0"/>
                  </a:lnTo>
                  <a:lnTo>
                    <a:pt x="27" y="3"/>
                  </a:lnTo>
                  <a:lnTo>
                    <a:pt x="28" y="11"/>
                  </a:lnTo>
                  <a:lnTo>
                    <a:pt x="31" y="24"/>
                  </a:lnTo>
                  <a:lnTo>
                    <a:pt x="39" y="41"/>
                  </a:lnTo>
                  <a:lnTo>
                    <a:pt x="49" y="72"/>
                  </a:lnTo>
                  <a:lnTo>
                    <a:pt x="56" y="121"/>
                  </a:lnTo>
                  <a:lnTo>
                    <a:pt x="59" y="172"/>
                  </a:lnTo>
                  <a:lnTo>
                    <a:pt x="56" y="207"/>
                  </a:lnTo>
                  <a:lnTo>
                    <a:pt x="50" y="222"/>
                  </a:lnTo>
                  <a:lnTo>
                    <a:pt x="44" y="241"/>
                  </a:lnTo>
                  <a:lnTo>
                    <a:pt x="36" y="263"/>
                  </a:lnTo>
                  <a:lnTo>
                    <a:pt x="28" y="287"/>
                  </a:lnTo>
                  <a:lnTo>
                    <a:pt x="20" y="311"/>
                  </a:lnTo>
                  <a:lnTo>
                    <a:pt x="12" y="332"/>
                  </a:lnTo>
                  <a:lnTo>
                    <a:pt x="6" y="348"/>
                  </a:lnTo>
                  <a:lnTo>
                    <a:pt x="2" y="359"/>
                  </a:lnTo>
                  <a:lnTo>
                    <a:pt x="0" y="367"/>
                  </a:lnTo>
                  <a:lnTo>
                    <a:pt x="0" y="378"/>
                  </a:lnTo>
                  <a:lnTo>
                    <a:pt x="2" y="391"/>
                  </a:lnTo>
                  <a:lnTo>
                    <a:pt x="6" y="405"/>
                  </a:lnTo>
                  <a:lnTo>
                    <a:pt x="13" y="418"/>
                  </a:lnTo>
                  <a:lnTo>
                    <a:pt x="23" y="431"/>
                  </a:lnTo>
                  <a:lnTo>
                    <a:pt x="34" y="440"/>
                  </a:lnTo>
                  <a:lnTo>
                    <a:pt x="48" y="446"/>
                  </a:lnTo>
                  <a:lnTo>
                    <a:pt x="64" y="448"/>
                  </a:lnTo>
                  <a:lnTo>
                    <a:pt x="82" y="448"/>
                  </a:lnTo>
                  <a:lnTo>
                    <a:pt x="101" y="447"/>
                  </a:lnTo>
                  <a:lnTo>
                    <a:pt x="118" y="443"/>
                  </a:lnTo>
                  <a:lnTo>
                    <a:pt x="134" y="437"/>
                  </a:lnTo>
                  <a:lnTo>
                    <a:pt x="148" y="426"/>
                  </a:lnTo>
                  <a:lnTo>
                    <a:pt x="157" y="414"/>
                  </a:lnTo>
                  <a:lnTo>
                    <a:pt x="163" y="398"/>
                  </a:lnTo>
                  <a:lnTo>
                    <a:pt x="164" y="379"/>
                  </a:lnTo>
                  <a:lnTo>
                    <a:pt x="162" y="362"/>
                  </a:lnTo>
                  <a:lnTo>
                    <a:pt x="157" y="346"/>
                  </a:lnTo>
                  <a:lnTo>
                    <a:pt x="153" y="331"/>
                  </a:lnTo>
                  <a:lnTo>
                    <a:pt x="148" y="318"/>
                  </a:lnTo>
                  <a:lnTo>
                    <a:pt x="145" y="308"/>
                  </a:lnTo>
                  <a:lnTo>
                    <a:pt x="145" y="301"/>
                  </a:lnTo>
                  <a:lnTo>
                    <a:pt x="147" y="296"/>
                  </a:lnTo>
                  <a:lnTo>
                    <a:pt x="148" y="292"/>
                  </a:lnTo>
                  <a:lnTo>
                    <a:pt x="150" y="280"/>
                  </a:lnTo>
                  <a:lnTo>
                    <a:pt x="148" y="265"/>
                  </a:lnTo>
                  <a:lnTo>
                    <a:pt x="138" y="254"/>
                  </a:lnTo>
                  <a:lnTo>
                    <a:pt x="133" y="257"/>
                  </a:lnTo>
                  <a:lnTo>
                    <a:pt x="124" y="266"/>
                  </a:lnTo>
                  <a:lnTo>
                    <a:pt x="116" y="281"/>
                  </a:lnTo>
                  <a:lnTo>
                    <a:pt x="115" y="302"/>
                  </a:lnTo>
                  <a:lnTo>
                    <a:pt x="117" y="315"/>
                  </a:lnTo>
                  <a:lnTo>
                    <a:pt x="122" y="329"/>
                  </a:lnTo>
                  <a:lnTo>
                    <a:pt x="125" y="345"/>
                  </a:lnTo>
                  <a:lnTo>
                    <a:pt x="127" y="360"/>
                  </a:lnTo>
                  <a:lnTo>
                    <a:pt x="127" y="375"/>
                  </a:lnTo>
                  <a:lnTo>
                    <a:pt x="125" y="387"/>
                  </a:lnTo>
                  <a:lnTo>
                    <a:pt x="119" y="398"/>
                  </a:lnTo>
                  <a:lnTo>
                    <a:pt x="109" y="405"/>
                  </a:lnTo>
                  <a:lnTo>
                    <a:pt x="96" y="407"/>
                  </a:lnTo>
                  <a:lnTo>
                    <a:pt x="84" y="407"/>
                  </a:lnTo>
                  <a:lnTo>
                    <a:pt x="72" y="403"/>
                  </a:lnTo>
                  <a:lnTo>
                    <a:pt x="62" y="397"/>
                  </a:lnTo>
                  <a:lnTo>
                    <a:pt x="55" y="387"/>
                  </a:lnTo>
                  <a:lnTo>
                    <a:pt x="49" y="376"/>
                  </a:lnTo>
                  <a:lnTo>
                    <a:pt x="48" y="362"/>
                  </a:lnTo>
                  <a:lnTo>
                    <a:pt x="49" y="347"/>
                  </a:lnTo>
                  <a:lnTo>
                    <a:pt x="54" y="330"/>
                  </a:lnTo>
                  <a:lnTo>
                    <a:pt x="62" y="308"/>
                  </a:lnTo>
                  <a:lnTo>
                    <a:pt x="70" y="284"/>
                  </a:lnTo>
                  <a:lnTo>
                    <a:pt x="80" y="258"/>
                  </a:lnTo>
                  <a:lnTo>
                    <a:pt x="88" y="232"/>
                  </a:lnTo>
                  <a:lnTo>
                    <a:pt x="94" y="204"/>
                  </a:lnTo>
                  <a:lnTo>
                    <a:pt x="97" y="179"/>
                  </a:lnTo>
                  <a:lnTo>
                    <a:pt x="96" y="155"/>
                  </a:lnTo>
                  <a:lnTo>
                    <a:pt x="88" y="106"/>
                  </a:lnTo>
                  <a:lnTo>
                    <a:pt x="79" y="59"/>
                  </a:lnTo>
                  <a:lnTo>
                    <a:pt x="72" y="24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9166225" y="3981450"/>
              <a:ext cx="57150" cy="350838"/>
            </a:xfrm>
            <a:custGeom>
              <a:avLst/>
              <a:gdLst>
                <a:gd name="T0" fmla="*/ 47 w 72"/>
                <a:gd name="T1" fmla="*/ 432 h 441"/>
                <a:gd name="T2" fmla="*/ 9 w 72"/>
                <a:gd name="T3" fmla="*/ 441 h 441"/>
                <a:gd name="T4" fmla="*/ 0 w 72"/>
                <a:gd name="T5" fmla="*/ 11 h 441"/>
                <a:gd name="T6" fmla="*/ 72 w 72"/>
                <a:gd name="T7" fmla="*/ 0 h 441"/>
                <a:gd name="T8" fmla="*/ 47 w 72"/>
                <a:gd name="T9" fmla="*/ 43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41">
                  <a:moveTo>
                    <a:pt x="47" y="432"/>
                  </a:moveTo>
                  <a:lnTo>
                    <a:pt x="9" y="441"/>
                  </a:lnTo>
                  <a:lnTo>
                    <a:pt x="0" y="11"/>
                  </a:lnTo>
                  <a:lnTo>
                    <a:pt x="72" y="0"/>
                  </a:lnTo>
                  <a:lnTo>
                    <a:pt x="47" y="43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9202738" y="3941763"/>
              <a:ext cx="263525" cy="379413"/>
            </a:xfrm>
            <a:custGeom>
              <a:avLst/>
              <a:gdLst>
                <a:gd name="T0" fmla="*/ 334 w 334"/>
                <a:gd name="T1" fmla="*/ 0 h 476"/>
                <a:gd name="T2" fmla="*/ 319 w 334"/>
                <a:gd name="T3" fmla="*/ 397 h 476"/>
                <a:gd name="T4" fmla="*/ 0 w 334"/>
                <a:gd name="T5" fmla="*/ 476 h 476"/>
                <a:gd name="T6" fmla="*/ 20 w 334"/>
                <a:gd name="T7" fmla="*/ 49 h 476"/>
                <a:gd name="T8" fmla="*/ 334 w 334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76">
                  <a:moveTo>
                    <a:pt x="334" y="0"/>
                  </a:moveTo>
                  <a:lnTo>
                    <a:pt x="319" y="397"/>
                  </a:lnTo>
                  <a:lnTo>
                    <a:pt x="0" y="476"/>
                  </a:lnTo>
                  <a:lnTo>
                    <a:pt x="20" y="49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9023350" y="3749675"/>
              <a:ext cx="87312" cy="138113"/>
            </a:xfrm>
            <a:custGeom>
              <a:avLst/>
              <a:gdLst>
                <a:gd name="T0" fmla="*/ 109 w 109"/>
                <a:gd name="T1" fmla="*/ 154 h 174"/>
                <a:gd name="T2" fmla="*/ 107 w 109"/>
                <a:gd name="T3" fmla="*/ 154 h 174"/>
                <a:gd name="T4" fmla="*/ 101 w 109"/>
                <a:gd name="T5" fmla="*/ 155 h 174"/>
                <a:gd name="T6" fmla="*/ 93 w 109"/>
                <a:gd name="T7" fmla="*/ 156 h 174"/>
                <a:gd name="T8" fmla="*/ 83 w 109"/>
                <a:gd name="T9" fmla="*/ 159 h 174"/>
                <a:gd name="T10" fmla="*/ 73 w 109"/>
                <a:gd name="T11" fmla="*/ 160 h 174"/>
                <a:gd name="T12" fmla="*/ 64 w 109"/>
                <a:gd name="T13" fmla="*/ 162 h 174"/>
                <a:gd name="T14" fmla="*/ 57 w 109"/>
                <a:gd name="T15" fmla="*/ 164 h 174"/>
                <a:gd name="T16" fmla="*/ 54 w 109"/>
                <a:gd name="T17" fmla="*/ 167 h 174"/>
                <a:gd name="T18" fmla="*/ 49 w 109"/>
                <a:gd name="T19" fmla="*/ 171 h 174"/>
                <a:gd name="T20" fmla="*/ 40 w 109"/>
                <a:gd name="T21" fmla="*/ 174 h 174"/>
                <a:gd name="T22" fmla="*/ 31 w 109"/>
                <a:gd name="T23" fmla="*/ 174 h 174"/>
                <a:gd name="T24" fmla="*/ 24 w 109"/>
                <a:gd name="T25" fmla="*/ 172 h 174"/>
                <a:gd name="T26" fmla="*/ 18 w 109"/>
                <a:gd name="T27" fmla="*/ 169 h 174"/>
                <a:gd name="T28" fmla="*/ 13 w 109"/>
                <a:gd name="T29" fmla="*/ 164 h 174"/>
                <a:gd name="T30" fmla="*/ 10 w 109"/>
                <a:gd name="T31" fmla="*/ 155 h 174"/>
                <a:gd name="T32" fmla="*/ 8 w 109"/>
                <a:gd name="T33" fmla="*/ 143 h 174"/>
                <a:gd name="T34" fmla="*/ 5 w 109"/>
                <a:gd name="T35" fmla="*/ 117 h 174"/>
                <a:gd name="T36" fmla="*/ 2 w 109"/>
                <a:gd name="T37" fmla="*/ 81 h 174"/>
                <a:gd name="T38" fmla="*/ 0 w 109"/>
                <a:gd name="T39" fmla="*/ 46 h 174"/>
                <a:gd name="T40" fmla="*/ 3 w 109"/>
                <a:gd name="T41" fmla="*/ 25 h 174"/>
                <a:gd name="T42" fmla="*/ 8 w 109"/>
                <a:gd name="T43" fmla="*/ 20 h 174"/>
                <a:gd name="T44" fmla="*/ 12 w 109"/>
                <a:gd name="T45" fmla="*/ 16 h 174"/>
                <a:gd name="T46" fmla="*/ 19 w 109"/>
                <a:gd name="T47" fmla="*/ 11 h 174"/>
                <a:gd name="T48" fmla="*/ 26 w 109"/>
                <a:gd name="T49" fmla="*/ 8 h 174"/>
                <a:gd name="T50" fmla="*/ 33 w 109"/>
                <a:gd name="T51" fmla="*/ 4 h 174"/>
                <a:gd name="T52" fmla="*/ 39 w 109"/>
                <a:gd name="T53" fmla="*/ 2 h 174"/>
                <a:gd name="T54" fmla="*/ 42 w 109"/>
                <a:gd name="T55" fmla="*/ 0 h 174"/>
                <a:gd name="T56" fmla="*/ 43 w 109"/>
                <a:gd name="T57" fmla="*/ 0 h 174"/>
                <a:gd name="T58" fmla="*/ 47 w 109"/>
                <a:gd name="T59" fmla="*/ 4 h 174"/>
                <a:gd name="T60" fmla="*/ 56 w 109"/>
                <a:gd name="T61" fmla="*/ 14 h 174"/>
                <a:gd name="T62" fmla="*/ 65 w 109"/>
                <a:gd name="T63" fmla="*/ 23 h 174"/>
                <a:gd name="T64" fmla="*/ 72 w 109"/>
                <a:gd name="T65" fmla="*/ 27 h 174"/>
                <a:gd name="T66" fmla="*/ 74 w 109"/>
                <a:gd name="T67" fmla="*/ 30 h 174"/>
                <a:gd name="T68" fmla="*/ 80 w 109"/>
                <a:gd name="T69" fmla="*/ 34 h 174"/>
                <a:gd name="T70" fmla="*/ 86 w 109"/>
                <a:gd name="T71" fmla="*/ 40 h 174"/>
                <a:gd name="T72" fmla="*/ 92 w 109"/>
                <a:gd name="T73" fmla="*/ 47 h 174"/>
                <a:gd name="T74" fmla="*/ 97 w 109"/>
                <a:gd name="T75" fmla="*/ 53 h 174"/>
                <a:gd name="T76" fmla="*/ 103 w 109"/>
                <a:gd name="T77" fmla="*/ 58 h 174"/>
                <a:gd name="T78" fmla="*/ 107 w 109"/>
                <a:gd name="T79" fmla="*/ 63 h 174"/>
                <a:gd name="T80" fmla="*/ 108 w 109"/>
                <a:gd name="T81" fmla="*/ 64 h 174"/>
                <a:gd name="T82" fmla="*/ 109 w 109"/>
                <a:gd name="T8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74">
                  <a:moveTo>
                    <a:pt x="109" y="154"/>
                  </a:moveTo>
                  <a:lnTo>
                    <a:pt x="107" y="154"/>
                  </a:lnTo>
                  <a:lnTo>
                    <a:pt x="101" y="155"/>
                  </a:lnTo>
                  <a:lnTo>
                    <a:pt x="93" y="156"/>
                  </a:lnTo>
                  <a:lnTo>
                    <a:pt x="83" y="159"/>
                  </a:lnTo>
                  <a:lnTo>
                    <a:pt x="73" y="160"/>
                  </a:lnTo>
                  <a:lnTo>
                    <a:pt x="64" y="162"/>
                  </a:lnTo>
                  <a:lnTo>
                    <a:pt x="57" y="164"/>
                  </a:lnTo>
                  <a:lnTo>
                    <a:pt x="54" y="167"/>
                  </a:lnTo>
                  <a:lnTo>
                    <a:pt x="49" y="171"/>
                  </a:lnTo>
                  <a:lnTo>
                    <a:pt x="40" y="174"/>
                  </a:lnTo>
                  <a:lnTo>
                    <a:pt x="31" y="174"/>
                  </a:lnTo>
                  <a:lnTo>
                    <a:pt x="24" y="172"/>
                  </a:lnTo>
                  <a:lnTo>
                    <a:pt x="18" y="169"/>
                  </a:lnTo>
                  <a:lnTo>
                    <a:pt x="13" y="164"/>
                  </a:lnTo>
                  <a:lnTo>
                    <a:pt x="10" y="155"/>
                  </a:lnTo>
                  <a:lnTo>
                    <a:pt x="8" y="143"/>
                  </a:lnTo>
                  <a:lnTo>
                    <a:pt x="5" y="117"/>
                  </a:lnTo>
                  <a:lnTo>
                    <a:pt x="2" y="81"/>
                  </a:lnTo>
                  <a:lnTo>
                    <a:pt x="0" y="46"/>
                  </a:lnTo>
                  <a:lnTo>
                    <a:pt x="3" y="25"/>
                  </a:lnTo>
                  <a:lnTo>
                    <a:pt x="8" y="20"/>
                  </a:lnTo>
                  <a:lnTo>
                    <a:pt x="12" y="16"/>
                  </a:lnTo>
                  <a:lnTo>
                    <a:pt x="19" y="11"/>
                  </a:lnTo>
                  <a:lnTo>
                    <a:pt x="26" y="8"/>
                  </a:lnTo>
                  <a:lnTo>
                    <a:pt x="33" y="4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6" y="14"/>
                  </a:lnTo>
                  <a:lnTo>
                    <a:pt x="65" y="23"/>
                  </a:lnTo>
                  <a:lnTo>
                    <a:pt x="72" y="27"/>
                  </a:lnTo>
                  <a:lnTo>
                    <a:pt x="74" y="30"/>
                  </a:lnTo>
                  <a:lnTo>
                    <a:pt x="80" y="34"/>
                  </a:lnTo>
                  <a:lnTo>
                    <a:pt x="86" y="40"/>
                  </a:lnTo>
                  <a:lnTo>
                    <a:pt x="92" y="47"/>
                  </a:lnTo>
                  <a:lnTo>
                    <a:pt x="97" y="53"/>
                  </a:lnTo>
                  <a:lnTo>
                    <a:pt x="103" y="58"/>
                  </a:lnTo>
                  <a:lnTo>
                    <a:pt x="107" y="63"/>
                  </a:lnTo>
                  <a:lnTo>
                    <a:pt x="108" y="64"/>
                  </a:lnTo>
                  <a:lnTo>
                    <a:pt x="109" y="154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9064625" y="3797300"/>
              <a:ext cx="20637" cy="57150"/>
            </a:xfrm>
            <a:custGeom>
              <a:avLst/>
              <a:gdLst>
                <a:gd name="T0" fmla="*/ 28 w 28"/>
                <a:gd name="T1" fmla="*/ 57 h 71"/>
                <a:gd name="T2" fmla="*/ 27 w 28"/>
                <a:gd name="T3" fmla="*/ 63 h 71"/>
                <a:gd name="T4" fmla="*/ 24 w 28"/>
                <a:gd name="T5" fmla="*/ 68 h 71"/>
                <a:gd name="T6" fmla="*/ 20 w 28"/>
                <a:gd name="T7" fmla="*/ 70 h 71"/>
                <a:gd name="T8" fmla="*/ 15 w 28"/>
                <a:gd name="T9" fmla="*/ 71 h 71"/>
                <a:gd name="T10" fmla="*/ 15 w 28"/>
                <a:gd name="T11" fmla="*/ 71 h 71"/>
                <a:gd name="T12" fmla="*/ 9 w 28"/>
                <a:gd name="T13" fmla="*/ 70 h 71"/>
                <a:gd name="T14" fmla="*/ 5 w 28"/>
                <a:gd name="T15" fmla="*/ 68 h 71"/>
                <a:gd name="T16" fmla="*/ 3 w 28"/>
                <a:gd name="T17" fmla="*/ 63 h 71"/>
                <a:gd name="T18" fmla="*/ 1 w 28"/>
                <a:gd name="T19" fmla="*/ 58 h 71"/>
                <a:gd name="T20" fmla="*/ 0 w 28"/>
                <a:gd name="T21" fmla="*/ 14 h 71"/>
                <a:gd name="T22" fmla="*/ 1 w 28"/>
                <a:gd name="T23" fmla="*/ 9 h 71"/>
                <a:gd name="T24" fmla="*/ 4 w 28"/>
                <a:gd name="T25" fmla="*/ 4 h 71"/>
                <a:gd name="T26" fmla="*/ 8 w 28"/>
                <a:gd name="T27" fmla="*/ 1 h 71"/>
                <a:gd name="T28" fmla="*/ 13 w 28"/>
                <a:gd name="T29" fmla="*/ 0 h 71"/>
                <a:gd name="T30" fmla="*/ 13 w 28"/>
                <a:gd name="T31" fmla="*/ 0 h 71"/>
                <a:gd name="T32" fmla="*/ 19 w 28"/>
                <a:gd name="T33" fmla="*/ 1 h 71"/>
                <a:gd name="T34" fmla="*/ 23 w 28"/>
                <a:gd name="T35" fmla="*/ 3 h 71"/>
                <a:gd name="T36" fmla="*/ 26 w 28"/>
                <a:gd name="T37" fmla="*/ 8 h 71"/>
                <a:gd name="T38" fmla="*/ 27 w 28"/>
                <a:gd name="T39" fmla="*/ 14 h 71"/>
                <a:gd name="T40" fmla="*/ 28 w 28"/>
                <a:gd name="T41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71">
                  <a:moveTo>
                    <a:pt x="28" y="57"/>
                  </a:moveTo>
                  <a:lnTo>
                    <a:pt x="27" y="63"/>
                  </a:lnTo>
                  <a:lnTo>
                    <a:pt x="24" y="68"/>
                  </a:lnTo>
                  <a:lnTo>
                    <a:pt x="20" y="70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9" y="70"/>
                  </a:lnTo>
                  <a:lnTo>
                    <a:pt x="5" y="68"/>
                  </a:lnTo>
                  <a:lnTo>
                    <a:pt x="3" y="63"/>
                  </a:lnTo>
                  <a:lnTo>
                    <a:pt x="1" y="5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6" y="8"/>
                  </a:lnTo>
                  <a:lnTo>
                    <a:pt x="27" y="14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9056688" y="3803650"/>
              <a:ext cx="36512" cy="41275"/>
            </a:xfrm>
            <a:custGeom>
              <a:avLst/>
              <a:gdLst>
                <a:gd name="T0" fmla="*/ 4 w 46"/>
                <a:gd name="T1" fmla="*/ 0 h 53"/>
                <a:gd name="T2" fmla="*/ 5 w 46"/>
                <a:gd name="T3" fmla="*/ 1 h 53"/>
                <a:gd name="T4" fmla="*/ 8 w 46"/>
                <a:gd name="T5" fmla="*/ 4 h 53"/>
                <a:gd name="T6" fmla="*/ 13 w 46"/>
                <a:gd name="T7" fmla="*/ 9 h 53"/>
                <a:gd name="T8" fmla="*/ 17 w 46"/>
                <a:gd name="T9" fmla="*/ 16 h 53"/>
                <a:gd name="T10" fmla="*/ 24 w 46"/>
                <a:gd name="T11" fmla="*/ 22 h 53"/>
                <a:gd name="T12" fmla="*/ 30 w 46"/>
                <a:gd name="T13" fmla="*/ 27 h 53"/>
                <a:gd name="T14" fmla="*/ 36 w 46"/>
                <a:gd name="T15" fmla="*/ 32 h 53"/>
                <a:gd name="T16" fmla="*/ 42 w 46"/>
                <a:gd name="T17" fmla="*/ 35 h 53"/>
                <a:gd name="T18" fmla="*/ 46 w 46"/>
                <a:gd name="T19" fmla="*/ 53 h 53"/>
                <a:gd name="T20" fmla="*/ 45 w 46"/>
                <a:gd name="T21" fmla="*/ 51 h 53"/>
                <a:gd name="T22" fmla="*/ 40 w 46"/>
                <a:gd name="T23" fmla="*/ 49 h 53"/>
                <a:gd name="T24" fmla="*/ 33 w 46"/>
                <a:gd name="T25" fmla="*/ 46 h 53"/>
                <a:gd name="T26" fmla="*/ 27 w 46"/>
                <a:gd name="T27" fmla="*/ 40 h 53"/>
                <a:gd name="T28" fmla="*/ 18 w 46"/>
                <a:gd name="T29" fmla="*/ 35 h 53"/>
                <a:gd name="T30" fmla="*/ 12 w 46"/>
                <a:gd name="T31" fmla="*/ 28 h 53"/>
                <a:gd name="T32" fmla="*/ 5 w 46"/>
                <a:gd name="T33" fmla="*/ 23 h 53"/>
                <a:gd name="T34" fmla="*/ 0 w 46"/>
                <a:gd name="T35" fmla="*/ 17 h 53"/>
                <a:gd name="T36" fmla="*/ 4 w 4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53">
                  <a:moveTo>
                    <a:pt x="4" y="0"/>
                  </a:moveTo>
                  <a:lnTo>
                    <a:pt x="5" y="1"/>
                  </a:lnTo>
                  <a:lnTo>
                    <a:pt x="8" y="4"/>
                  </a:lnTo>
                  <a:lnTo>
                    <a:pt x="13" y="9"/>
                  </a:lnTo>
                  <a:lnTo>
                    <a:pt x="17" y="16"/>
                  </a:lnTo>
                  <a:lnTo>
                    <a:pt x="24" y="22"/>
                  </a:lnTo>
                  <a:lnTo>
                    <a:pt x="30" y="27"/>
                  </a:lnTo>
                  <a:lnTo>
                    <a:pt x="36" y="32"/>
                  </a:lnTo>
                  <a:lnTo>
                    <a:pt x="42" y="35"/>
                  </a:lnTo>
                  <a:lnTo>
                    <a:pt x="46" y="53"/>
                  </a:lnTo>
                  <a:lnTo>
                    <a:pt x="45" y="51"/>
                  </a:lnTo>
                  <a:lnTo>
                    <a:pt x="40" y="49"/>
                  </a:lnTo>
                  <a:lnTo>
                    <a:pt x="33" y="46"/>
                  </a:lnTo>
                  <a:lnTo>
                    <a:pt x="27" y="40"/>
                  </a:lnTo>
                  <a:lnTo>
                    <a:pt x="18" y="35"/>
                  </a:lnTo>
                  <a:lnTo>
                    <a:pt x="12" y="28"/>
                  </a:lnTo>
                  <a:lnTo>
                    <a:pt x="5" y="23"/>
                  </a:lnTo>
                  <a:lnTo>
                    <a:pt x="0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9229725" y="4105275"/>
              <a:ext cx="190500" cy="128588"/>
            </a:xfrm>
            <a:custGeom>
              <a:avLst/>
              <a:gdLst>
                <a:gd name="T0" fmla="*/ 0 w 240"/>
                <a:gd name="T1" fmla="*/ 0 h 162"/>
                <a:gd name="T2" fmla="*/ 19 w 240"/>
                <a:gd name="T3" fmla="*/ 12 h 162"/>
                <a:gd name="T4" fmla="*/ 39 w 240"/>
                <a:gd name="T5" fmla="*/ 25 h 162"/>
                <a:gd name="T6" fmla="*/ 59 w 240"/>
                <a:gd name="T7" fmla="*/ 39 h 162"/>
                <a:gd name="T8" fmla="*/ 80 w 240"/>
                <a:gd name="T9" fmla="*/ 53 h 162"/>
                <a:gd name="T10" fmla="*/ 100 w 240"/>
                <a:gd name="T11" fmla="*/ 66 h 162"/>
                <a:gd name="T12" fmla="*/ 121 w 240"/>
                <a:gd name="T13" fmla="*/ 79 h 162"/>
                <a:gd name="T14" fmla="*/ 140 w 240"/>
                <a:gd name="T15" fmla="*/ 93 h 162"/>
                <a:gd name="T16" fmla="*/ 158 w 240"/>
                <a:gd name="T17" fmla="*/ 104 h 162"/>
                <a:gd name="T18" fmla="*/ 175 w 240"/>
                <a:gd name="T19" fmla="*/ 117 h 162"/>
                <a:gd name="T20" fmla="*/ 191 w 240"/>
                <a:gd name="T21" fmla="*/ 127 h 162"/>
                <a:gd name="T22" fmla="*/ 205 w 240"/>
                <a:gd name="T23" fmla="*/ 138 h 162"/>
                <a:gd name="T24" fmla="*/ 217 w 240"/>
                <a:gd name="T25" fmla="*/ 146 h 162"/>
                <a:gd name="T26" fmla="*/ 226 w 240"/>
                <a:gd name="T27" fmla="*/ 153 h 162"/>
                <a:gd name="T28" fmla="*/ 234 w 240"/>
                <a:gd name="T29" fmla="*/ 157 h 162"/>
                <a:gd name="T30" fmla="*/ 239 w 240"/>
                <a:gd name="T31" fmla="*/ 161 h 162"/>
                <a:gd name="T32" fmla="*/ 240 w 240"/>
                <a:gd name="T33" fmla="*/ 162 h 162"/>
                <a:gd name="T34" fmla="*/ 25 w 240"/>
                <a:gd name="T35" fmla="*/ 111 h 162"/>
                <a:gd name="T36" fmla="*/ 0 w 240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" h="162">
                  <a:moveTo>
                    <a:pt x="0" y="0"/>
                  </a:moveTo>
                  <a:lnTo>
                    <a:pt x="19" y="12"/>
                  </a:lnTo>
                  <a:lnTo>
                    <a:pt x="39" y="25"/>
                  </a:lnTo>
                  <a:lnTo>
                    <a:pt x="59" y="39"/>
                  </a:lnTo>
                  <a:lnTo>
                    <a:pt x="80" y="53"/>
                  </a:lnTo>
                  <a:lnTo>
                    <a:pt x="100" y="66"/>
                  </a:lnTo>
                  <a:lnTo>
                    <a:pt x="121" y="79"/>
                  </a:lnTo>
                  <a:lnTo>
                    <a:pt x="140" y="93"/>
                  </a:lnTo>
                  <a:lnTo>
                    <a:pt x="158" y="104"/>
                  </a:lnTo>
                  <a:lnTo>
                    <a:pt x="175" y="117"/>
                  </a:lnTo>
                  <a:lnTo>
                    <a:pt x="191" y="127"/>
                  </a:lnTo>
                  <a:lnTo>
                    <a:pt x="205" y="138"/>
                  </a:lnTo>
                  <a:lnTo>
                    <a:pt x="217" y="146"/>
                  </a:lnTo>
                  <a:lnTo>
                    <a:pt x="226" y="153"/>
                  </a:lnTo>
                  <a:lnTo>
                    <a:pt x="234" y="157"/>
                  </a:lnTo>
                  <a:lnTo>
                    <a:pt x="239" y="161"/>
                  </a:lnTo>
                  <a:lnTo>
                    <a:pt x="240" y="162"/>
                  </a:lnTo>
                  <a:lnTo>
                    <a:pt x="25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9263063" y="3990975"/>
              <a:ext cx="160337" cy="192088"/>
            </a:xfrm>
            <a:custGeom>
              <a:avLst/>
              <a:gdLst>
                <a:gd name="T0" fmla="*/ 0 w 203"/>
                <a:gd name="T1" fmla="*/ 36 h 240"/>
                <a:gd name="T2" fmla="*/ 62 w 203"/>
                <a:gd name="T3" fmla="*/ 0 h 240"/>
                <a:gd name="T4" fmla="*/ 203 w 203"/>
                <a:gd name="T5" fmla="*/ 240 h 240"/>
                <a:gd name="T6" fmla="*/ 0 w 203"/>
                <a:gd name="T7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240">
                  <a:moveTo>
                    <a:pt x="0" y="36"/>
                  </a:moveTo>
                  <a:lnTo>
                    <a:pt x="62" y="0"/>
                  </a:lnTo>
                  <a:lnTo>
                    <a:pt x="203" y="24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8472488" y="3971925"/>
              <a:ext cx="387350" cy="119063"/>
            </a:xfrm>
            <a:custGeom>
              <a:avLst/>
              <a:gdLst>
                <a:gd name="T0" fmla="*/ 488 w 488"/>
                <a:gd name="T1" fmla="*/ 0 h 150"/>
                <a:gd name="T2" fmla="*/ 484 w 488"/>
                <a:gd name="T3" fmla="*/ 64 h 150"/>
                <a:gd name="T4" fmla="*/ 3 w 488"/>
                <a:gd name="T5" fmla="*/ 150 h 150"/>
                <a:gd name="T6" fmla="*/ 0 w 488"/>
                <a:gd name="T7" fmla="*/ 66 h 150"/>
                <a:gd name="T8" fmla="*/ 488 w 48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0">
                  <a:moveTo>
                    <a:pt x="488" y="0"/>
                  </a:moveTo>
                  <a:lnTo>
                    <a:pt x="484" y="64"/>
                  </a:lnTo>
                  <a:lnTo>
                    <a:pt x="3" y="150"/>
                  </a:lnTo>
                  <a:lnTo>
                    <a:pt x="0" y="66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6" name="Freeform 135"/>
            <p:cNvSpPr>
              <a:spLocks/>
            </p:cNvSpPr>
            <p:nvPr/>
          </p:nvSpPr>
          <p:spPr bwMode="auto">
            <a:xfrm>
              <a:off x="8432800" y="3600450"/>
              <a:ext cx="455612" cy="423863"/>
            </a:xfrm>
            <a:custGeom>
              <a:avLst/>
              <a:gdLst>
                <a:gd name="T0" fmla="*/ 9 w 573"/>
                <a:gd name="T1" fmla="*/ 534 h 534"/>
                <a:gd name="T2" fmla="*/ 570 w 573"/>
                <a:gd name="T3" fmla="*/ 458 h 534"/>
                <a:gd name="T4" fmla="*/ 573 w 573"/>
                <a:gd name="T5" fmla="*/ 0 h 534"/>
                <a:gd name="T6" fmla="*/ 0 w 573"/>
                <a:gd name="T7" fmla="*/ 13 h 534"/>
                <a:gd name="T8" fmla="*/ 9 w 573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534">
                  <a:moveTo>
                    <a:pt x="9" y="534"/>
                  </a:moveTo>
                  <a:lnTo>
                    <a:pt x="570" y="458"/>
                  </a:lnTo>
                  <a:lnTo>
                    <a:pt x="573" y="0"/>
                  </a:lnTo>
                  <a:lnTo>
                    <a:pt x="0" y="13"/>
                  </a:lnTo>
                  <a:lnTo>
                    <a:pt x="9" y="534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8432800" y="3609975"/>
              <a:ext cx="111125" cy="130175"/>
            </a:xfrm>
            <a:custGeom>
              <a:avLst/>
              <a:gdLst>
                <a:gd name="T0" fmla="*/ 140 w 140"/>
                <a:gd name="T1" fmla="*/ 2 h 162"/>
                <a:gd name="T2" fmla="*/ 3 w 140"/>
                <a:gd name="T3" fmla="*/ 162 h 162"/>
                <a:gd name="T4" fmla="*/ 0 w 140"/>
                <a:gd name="T5" fmla="*/ 111 h 162"/>
                <a:gd name="T6" fmla="*/ 112 w 140"/>
                <a:gd name="T7" fmla="*/ 0 h 162"/>
                <a:gd name="T8" fmla="*/ 140 w 140"/>
                <a:gd name="T9" fmla="*/ 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62">
                  <a:moveTo>
                    <a:pt x="140" y="2"/>
                  </a:moveTo>
                  <a:lnTo>
                    <a:pt x="3" y="162"/>
                  </a:lnTo>
                  <a:lnTo>
                    <a:pt x="0" y="111"/>
                  </a:lnTo>
                  <a:lnTo>
                    <a:pt x="112" y="0"/>
                  </a:lnTo>
                  <a:lnTo>
                    <a:pt x="140" y="2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8437563" y="3609975"/>
              <a:ext cx="185737" cy="323850"/>
            </a:xfrm>
            <a:custGeom>
              <a:avLst/>
              <a:gdLst>
                <a:gd name="T0" fmla="*/ 198 w 232"/>
                <a:gd name="T1" fmla="*/ 6 h 407"/>
                <a:gd name="T2" fmla="*/ 0 w 232"/>
                <a:gd name="T3" fmla="*/ 309 h 407"/>
                <a:gd name="T4" fmla="*/ 6 w 232"/>
                <a:gd name="T5" fmla="*/ 407 h 407"/>
                <a:gd name="T6" fmla="*/ 232 w 232"/>
                <a:gd name="T7" fmla="*/ 0 h 407"/>
                <a:gd name="T8" fmla="*/ 198 w 232"/>
                <a:gd name="T9" fmla="*/ 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07">
                  <a:moveTo>
                    <a:pt x="198" y="6"/>
                  </a:moveTo>
                  <a:lnTo>
                    <a:pt x="0" y="309"/>
                  </a:lnTo>
                  <a:lnTo>
                    <a:pt x="6" y="407"/>
                  </a:lnTo>
                  <a:lnTo>
                    <a:pt x="232" y="0"/>
                  </a:lnTo>
                  <a:lnTo>
                    <a:pt x="198" y="6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8466138" y="3602038"/>
              <a:ext cx="388937" cy="422275"/>
            </a:xfrm>
            <a:custGeom>
              <a:avLst/>
              <a:gdLst>
                <a:gd name="T0" fmla="*/ 437 w 491"/>
                <a:gd name="T1" fmla="*/ 0 h 532"/>
                <a:gd name="T2" fmla="*/ 421 w 491"/>
                <a:gd name="T3" fmla="*/ 3 h 532"/>
                <a:gd name="T4" fmla="*/ 394 w 491"/>
                <a:gd name="T5" fmla="*/ 6 h 532"/>
                <a:gd name="T6" fmla="*/ 362 w 491"/>
                <a:gd name="T7" fmla="*/ 13 h 532"/>
                <a:gd name="T8" fmla="*/ 331 w 491"/>
                <a:gd name="T9" fmla="*/ 21 h 532"/>
                <a:gd name="T10" fmla="*/ 307 w 491"/>
                <a:gd name="T11" fmla="*/ 33 h 532"/>
                <a:gd name="T12" fmla="*/ 294 w 491"/>
                <a:gd name="T13" fmla="*/ 48 h 532"/>
                <a:gd name="T14" fmla="*/ 300 w 491"/>
                <a:gd name="T15" fmla="*/ 65 h 532"/>
                <a:gd name="T16" fmla="*/ 326 w 491"/>
                <a:gd name="T17" fmla="*/ 87 h 532"/>
                <a:gd name="T18" fmla="*/ 353 w 491"/>
                <a:gd name="T19" fmla="*/ 125 h 532"/>
                <a:gd name="T20" fmla="*/ 372 w 491"/>
                <a:gd name="T21" fmla="*/ 175 h 532"/>
                <a:gd name="T22" fmla="*/ 381 w 491"/>
                <a:gd name="T23" fmla="*/ 231 h 532"/>
                <a:gd name="T24" fmla="*/ 377 w 491"/>
                <a:gd name="T25" fmla="*/ 287 h 532"/>
                <a:gd name="T26" fmla="*/ 354 w 491"/>
                <a:gd name="T27" fmla="*/ 335 h 532"/>
                <a:gd name="T28" fmla="*/ 310 w 491"/>
                <a:gd name="T29" fmla="*/ 372 h 532"/>
                <a:gd name="T30" fmla="*/ 242 w 491"/>
                <a:gd name="T31" fmla="*/ 391 h 532"/>
                <a:gd name="T32" fmla="*/ 152 w 491"/>
                <a:gd name="T33" fmla="*/ 390 h 532"/>
                <a:gd name="T34" fmla="*/ 83 w 491"/>
                <a:gd name="T35" fmla="*/ 396 h 532"/>
                <a:gd name="T36" fmla="*/ 38 w 491"/>
                <a:gd name="T37" fmla="*/ 415 h 532"/>
                <a:gd name="T38" fmla="*/ 13 w 491"/>
                <a:gd name="T39" fmla="*/ 440 h 532"/>
                <a:gd name="T40" fmla="*/ 2 w 491"/>
                <a:gd name="T41" fmla="*/ 468 h 532"/>
                <a:gd name="T42" fmla="*/ 0 w 491"/>
                <a:gd name="T43" fmla="*/ 495 h 532"/>
                <a:gd name="T44" fmla="*/ 4 w 491"/>
                <a:gd name="T45" fmla="*/ 517 h 532"/>
                <a:gd name="T46" fmla="*/ 7 w 491"/>
                <a:gd name="T47" fmla="*/ 530 h 532"/>
                <a:gd name="T48" fmla="*/ 32 w 491"/>
                <a:gd name="T49" fmla="*/ 532 h 532"/>
                <a:gd name="T50" fmla="*/ 34 w 491"/>
                <a:gd name="T51" fmla="*/ 527 h 532"/>
                <a:gd name="T52" fmla="*/ 41 w 491"/>
                <a:gd name="T53" fmla="*/ 510 h 532"/>
                <a:gd name="T54" fmla="*/ 55 w 491"/>
                <a:gd name="T55" fmla="*/ 490 h 532"/>
                <a:gd name="T56" fmla="*/ 74 w 491"/>
                <a:gd name="T57" fmla="*/ 467 h 532"/>
                <a:gd name="T58" fmla="*/ 101 w 491"/>
                <a:gd name="T59" fmla="*/ 445 h 532"/>
                <a:gd name="T60" fmla="*/ 135 w 491"/>
                <a:gd name="T61" fmla="*/ 430 h 532"/>
                <a:gd name="T62" fmla="*/ 178 w 491"/>
                <a:gd name="T63" fmla="*/ 424 h 532"/>
                <a:gd name="T64" fmla="*/ 230 w 491"/>
                <a:gd name="T65" fmla="*/ 431 h 532"/>
                <a:gd name="T66" fmla="*/ 286 w 491"/>
                <a:gd name="T67" fmla="*/ 439 h 532"/>
                <a:gd name="T68" fmla="*/ 342 w 491"/>
                <a:gd name="T69" fmla="*/ 432 h 532"/>
                <a:gd name="T70" fmla="*/ 394 w 491"/>
                <a:gd name="T71" fmla="*/ 413 h 532"/>
                <a:gd name="T72" fmla="*/ 439 w 491"/>
                <a:gd name="T73" fmla="*/ 384 h 532"/>
                <a:gd name="T74" fmla="*/ 471 w 491"/>
                <a:gd name="T75" fmla="*/ 348 h 532"/>
                <a:gd name="T76" fmla="*/ 489 w 491"/>
                <a:gd name="T77" fmla="*/ 305 h 532"/>
                <a:gd name="T78" fmla="*/ 487 w 491"/>
                <a:gd name="T79" fmla="*/ 261 h 532"/>
                <a:gd name="T80" fmla="*/ 464 w 491"/>
                <a:gd name="T81" fmla="*/ 215 h 532"/>
                <a:gd name="T82" fmla="*/ 402 w 491"/>
                <a:gd name="T83" fmla="*/ 135 h 532"/>
                <a:gd name="T84" fmla="*/ 369 w 491"/>
                <a:gd name="T85" fmla="*/ 74 h 532"/>
                <a:gd name="T86" fmla="*/ 379 w 491"/>
                <a:gd name="T87" fmla="*/ 31 h 532"/>
                <a:gd name="T88" fmla="*/ 452 w 491"/>
                <a:gd name="T89" fmla="*/ 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532">
                  <a:moveTo>
                    <a:pt x="439" y="0"/>
                  </a:moveTo>
                  <a:lnTo>
                    <a:pt x="437" y="0"/>
                  </a:lnTo>
                  <a:lnTo>
                    <a:pt x="430" y="2"/>
                  </a:lnTo>
                  <a:lnTo>
                    <a:pt x="421" y="3"/>
                  </a:lnTo>
                  <a:lnTo>
                    <a:pt x="408" y="4"/>
                  </a:lnTo>
                  <a:lnTo>
                    <a:pt x="394" y="6"/>
                  </a:lnTo>
                  <a:lnTo>
                    <a:pt x="378" y="10"/>
                  </a:lnTo>
                  <a:lnTo>
                    <a:pt x="362" y="13"/>
                  </a:lnTo>
                  <a:lnTo>
                    <a:pt x="346" y="17"/>
                  </a:lnTo>
                  <a:lnTo>
                    <a:pt x="331" y="21"/>
                  </a:lnTo>
                  <a:lnTo>
                    <a:pt x="317" y="27"/>
                  </a:lnTo>
                  <a:lnTo>
                    <a:pt x="307" y="33"/>
                  </a:lnTo>
                  <a:lnTo>
                    <a:pt x="299" y="40"/>
                  </a:lnTo>
                  <a:lnTo>
                    <a:pt x="294" y="48"/>
                  </a:lnTo>
                  <a:lnTo>
                    <a:pt x="294" y="56"/>
                  </a:lnTo>
                  <a:lnTo>
                    <a:pt x="300" y="65"/>
                  </a:lnTo>
                  <a:lnTo>
                    <a:pt x="311" y="74"/>
                  </a:lnTo>
                  <a:lnTo>
                    <a:pt x="326" y="87"/>
                  </a:lnTo>
                  <a:lnTo>
                    <a:pt x="340" y="104"/>
                  </a:lnTo>
                  <a:lnTo>
                    <a:pt x="353" y="125"/>
                  </a:lnTo>
                  <a:lnTo>
                    <a:pt x="363" y="149"/>
                  </a:lnTo>
                  <a:lnTo>
                    <a:pt x="372" y="175"/>
                  </a:lnTo>
                  <a:lnTo>
                    <a:pt x="378" y="203"/>
                  </a:lnTo>
                  <a:lnTo>
                    <a:pt x="381" y="231"/>
                  </a:lnTo>
                  <a:lnTo>
                    <a:pt x="380" y="259"/>
                  </a:lnTo>
                  <a:lnTo>
                    <a:pt x="377" y="287"/>
                  </a:lnTo>
                  <a:lnTo>
                    <a:pt x="368" y="312"/>
                  </a:lnTo>
                  <a:lnTo>
                    <a:pt x="354" y="335"/>
                  </a:lnTo>
                  <a:lnTo>
                    <a:pt x="335" y="356"/>
                  </a:lnTo>
                  <a:lnTo>
                    <a:pt x="310" y="372"/>
                  </a:lnTo>
                  <a:lnTo>
                    <a:pt x="279" y="384"/>
                  </a:lnTo>
                  <a:lnTo>
                    <a:pt x="242" y="391"/>
                  </a:lnTo>
                  <a:lnTo>
                    <a:pt x="197" y="391"/>
                  </a:lnTo>
                  <a:lnTo>
                    <a:pt x="152" y="390"/>
                  </a:lnTo>
                  <a:lnTo>
                    <a:pt x="114" y="391"/>
                  </a:lnTo>
                  <a:lnTo>
                    <a:pt x="83" y="396"/>
                  </a:lnTo>
                  <a:lnTo>
                    <a:pt x="58" y="404"/>
                  </a:lnTo>
                  <a:lnTo>
                    <a:pt x="38" y="415"/>
                  </a:lnTo>
                  <a:lnTo>
                    <a:pt x="23" y="426"/>
                  </a:lnTo>
                  <a:lnTo>
                    <a:pt x="13" y="440"/>
                  </a:lnTo>
                  <a:lnTo>
                    <a:pt x="6" y="454"/>
                  </a:lnTo>
                  <a:lnTo>
                    <a:pt x="2" y="468"/>
                  </a:lnTo>
                  <a:lnTo>
                    <a:pt x="0" y="483"/>
                  </a:lnTo>
                  <a:lnTo>
                    <a:pt x="0" y="495"/>
                  </a:lnTo>
                  <a:lnTo>
                    <a:pt x="2" y="507"/>
                  </a:lnTo>
                  <a:lnTo>
                    <a:pt x="4" y="517"/>
                  </a:lnTo>
                  <a:lnTo>
                    <a:pt x="6" y="525"/>
                  </a:lnTo>
                  <a:lnTo>
                    <a:pt x="7" y="530"/>
                  </a:lnTo>
                  <a:lnTo>
                    <a:pt x="9" y="532"/>
                  </a:lnTo>
                  <a:lnTo>
                    <a:pt x="32" y="532"/>
                  </a:lnTo>
                  <a:lnTo>
                    <a:pt x="32" y="531"/>
                  </a:lnTo>
                  <a:lnTo>
                    <a:pt x="34" y="527"/>
                  </a:lnTo>
                  <a:lnTo>
                    <a:pt x="37" y="520"/>
                  </a:lnTo>
                  <a:lnTo>
                    <a:pt x="41" y="510"/>
                  </a:lnTo>
                  <a:lnTo>
                    <a:pt x="48" y="501"/>
                  </a:lnTo>
                  <a:lnTo>
                    <a:pt x="55" y="490"/>
                  </a:lnTo>
                  <a:lnTo>
                    <a:pt x="64" y="478"/>
                  </a:lnTo>
                  <a:lnTo>
                    <a:pt x="74" y="467"/>
                  </a:lnTo>
                  <a:lnTo>
                    <a:pt x="87" y="455"/>
                  </a:lnTo>
                  <a:lnTo>
                    <a:pt x="101" y="445"/>
                  </a:lnTo>
                  <a:lnTo>
                    <a:pt x="117" y="437"/>
                  </a:lnTo>
                  <a:lnTo>
                    <a:pt x="135" y="430"/>
                  </a:lnTo>
                  <a:lnTo>
                    <a:pt x="155" y="425"/>
                  </a:lnTo>
                  <a:lnTo>
                    <a:pt x="178" y="424"/>
                  </a:lnTo>
                  <a:lnTo>
                    <a:pt x="202" y="425"/>
                  </a:lnTo>
                  <a:lnTo>
                    <a:pt x="230" y="431"/>
                  </a:lnTo>
                  <a:lnTo>
                    <a:pt x="257" y="437"/>
                  </a:lnTo>
                  <a:lnTo>
                    <a:pt x="286" y="439"/>
                  </a:lnTo>
                  <a:lnTo>
                    <a:pt x="315" y="437"/>
                  </a:lnTo>
                  <a:lnTo>
                    <a:pt x="342" y="432"/>
                  </a:lnTo>
                  <a:lnTo>
                    <a:pt x="369" y="424"/>
                  </a:lnTo>
                  <a:lnTo>
                    <a:pt x="394" y="413"/>
                  </a:lnTo>
                  <a:lnTo>
                    <a:pt x="417" y="400"/>
                  </a:lnTo>
                  <a:lnTo>
                    <a:pt x="439" y="384"/>
                  </a:lnTo>
                  <a:lnTo>
                    <a:pt x="456" y="367"/>
                  </a:lnTo>
                  <a:lnTo>
                    <a:pt x="471" y="348"/>
                  </a:lnTo>
                  <a:lnTo>
                    <a:pt x="482" y="327"/>
                  </a:lnTo>
                  <a:lnTo>
                    <a:pt x="489" y="305"/>
                  </a:lnTo>
                  <a:lnTo>
                    <a:pt x="491" y="284"/>
                  </a:lnTo>
                  <a:lnTo>
                    <a:pt x="487" y="261"/>
                  </a:lnTo>
                  <a:lnTo>
                    <a:pt x="479" y="238"/>
                  </a:lnTo>
                  <a:lnTo>
                    <a:pt x="464" y="215"/>
                  </a:lnTo>
                  <a:lnTo>
                    <a:pt x="431" y="172"/>
                  </a:lnTo>
                  <a:lnTo>
                    <a:pt x="402" y="135"/>
                  </a:lnTo>
                  <a:lnTo>
                    <a:pt x="380" y="103"/>
                  </a:lnTo>
                  <a:lnTo>
                    <a:pt x="369" y="74"/>
                  </a:lnTo>
                  <a:lnTo>
                    <a:pt x="368" y="51"/>
                  </a:lnTo>
                  <a:lnTo>
                    <a:pt x="379" y="31"/>
                  </a:lnTo>
                  <a:lnTo>
                    <a:pt x="407" y="17"/>
                  </a:lnTo>
                  <a:lnTo>
                    <a:pt x="452" y="4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8518525" y="3716338"/>
              <a:ext cx="298450" cy="85725"/>
            </a:xfrm>
            <a:custGeom>
              <a:avLst/>
              <a:gdLst>
                <a:gd name="T0" fmla="*/ 4 w 376"/>
                <a:gd name="T1" fmla="*/ 13 h 109"/>
                <a:gd name="T2" fmla="*/ 0 w 376"/>
                <a:gd name="T3" fmla="*/ 109 h 109"/>
                <a:gd name="T4" fmla="*/ 376 w 376"/>
                <a:gd name="T5" fmla="*/ 74 h 109"/>
                <a:gd name="T6" fmla="*/ 364 w 376"/>
                <a:gd name="T7" fmla="*/ 0 h 109"/>
                <a:gd name="T8" fmla="*/ 4 w 376"/>
                <a:gd name="T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09">
                  <a:moveTo>
                    <a:pt x="4" y="13"/>
                  </a:moveTo>
                  <a:lnTo>
                    <a:pt x="0" y="109"/>
                  </a:lnTo>
                  <a:lnTo>
                    <a:pt x="376" y="74"/>
                  </a:lnTo>
                  <a:lnTo>
                    <a:pt x="364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8228013" y="3614738"/>
              <a:ext cx="266700" cy="906463"/>
            </a:xfrm>
            <a:custGeom>
              <a:avLst/>
              <a:gdLst>
                <a:gd name="T0" fmla="*/ 0 w 336"/>
                <a:gd name="T1" fmla="*/ 37 h 1142"/>
                <a:gd name="T2" fmla="*/ 35 w 336"/>
                <a:gd name="T3" fmla="*/ 535 h 1142"/>
                <a:gd name="T4" fmla="*/ 70 w 336"/>
                <a:gd name="T5" fmla="*/ 547 h 1142"/>
                <a:gd name="T6" fmla="*/ 130 w 336"/>
                <a:gd name="T7" fmla="*/ 1071 h 1142"/>
                <a:gd name="T8" fmla="*/ 336 w 336"/>
                <a:gd name="T9" fmla="*/ 1142 h 1142"/>
                <a:gd name="T10" fmla="*/ 266 w 336"/>
                <a:gd name="T11" fmla="*/ 0 h 1142"/>
                <a:gd name="T12" fmla="*/ 0 w 336"/>
                <a:gd name="T13" fmla="*/ 37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1142">
                  <a:moveTo>
                    <a:pt x="0" y="37"/>
                  </a:moveTo>
                  <a:lnTo>
                    <a:pt x="35" y="535"/>
                  </a:lnTo>
                  <a:lnTo>
                    <a:pt x="70" y="547"/>
                  </a:lnTo>
                  <a:lnTo>
                    <a:pt x="130" y="1071"/>
                  </a:lnTo>
                  <a:lnTo>
                    <a:pt x="336" y="1142"/>
                  </a:lnTo>
                  <a:lnTo>
                    <a:pt x="266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8334375" y="3767138"/>
              <a:ext cx="139700" cy="669925"/>
            </a:xfrm>
            <a:custGeom>
              <a:avLst/>
              <a:gdLst>
                <a:gd name="T0" fmla="*/ 63 w 177"/>
                <a:gd name="T1" fmla="*/ 2 h 844"/>
                <a:gd name="T2" fmla="*/ 57 w 177"/>
                <a:gd name="T3" fmla="*/ 19 h 844"/>
                <a:gd name="T4" fmla="*/ 70 w 177"/>
                <a:gd name="T5" fmla="*/ 49 h 844"/>
                <a:gd name="T6" fmla="*/ 82 w 177"/>
                <a:gd name="T7" fmla="*/ 105 h 844"/>
                <a:gd name="T8" fmla="*/ 90 w 177"/>
                <a:gd name="T9" fmla="*/ 174 h 844"/>
                <a:gd name="T10" fmla="*/ 90 w 177"/>
                <a:gd name="T11" fmla="*/ 230 h 844"/>
                <a:gd name="T12" fmla="*/ 73 w 177"/>
                <a:gd name="T13" fmla="*/ 269 h 844"/>
                <a:gd name="T14" fmla="*/ 62 w 177"/>
                <a:gd name="T15" fmla="*/ 357 h 844"/>
                <a:gd name="T16" fmla="*/ 70 w 177"/>
                <a:gd name="T17" fmla="*/ 448 h 844"/>
                <a:gd name="T18" fmla="*/ 67 w 177"/>
                <a:gd name="T19" fmla="*/ 533 h 844"/>
                <a:gd name="T20" fmla="*/ 58 w 177"/>
                <a:gd name="T21" fmla="*/ 623 h 844"/>
                <a:gd name="T22" fmla="*/ 42 w 177"/>
                <a:gd name="T23" fmla="*/ 693 h 844"/>
                <a:gd name="T24" fmla="*/ 28 w 177"/>
                <a:gd name="T25" fmla="*/ 729 h 844"/>
                <a:gd name="T26" fmla="*/ 27 w 177"/>
                <a:gd name="T27" fmla="*/ 761 h 844"/>
                <a:gd name="T28" fmla="*/ 41 w 177"/>
                <a:gd name="T29" fmla="*/ 790 h 844"/>
                <a:gd name="T30" fmla="*/ 67 w 177"/>
                <a:gd name="T31" fmla="*/ 809 h 844"/>
                <a:gd name="T32" fmla="*/ 103 w 177"/>
                <a:gd name="T33" fmla="*/ 811 h 844"/>
                <a:gd name="T34" fmla="*/ 128 w 177"/>
                <a:gd name="T35" fmla="*/ 793 h 844"/>
                <a:gd name="T36" fmla="*/ 141 w 177"/>
                <a:gd name="T37" fmla="*/ 764 h 844"/>
                <a:gd name="T38" fmla="*/ 138 w 177"/>
                <a:gd name="T39" fmla="*/ 735 h 844"/>
                <a:gd name="T40" fmla="*/ 117 w 177"/>
                <a:gd name="T41" fmla="*/ 703 h 844"/>
                <a:gd name="T42" fmla="*/ 110 w 177"/>
                <a:gd name="T43" fmla="*/ 676 h 844"/>
                <a:gd name="T44" fmla="*/ 140 w 177"/>
                <a:gd name="T45" fmla="*/ 674 h 844"/>
                <a:gd name="T46" fmla="*/ 149 w 177"/>
                <a:gd name="T47" fmla="*/ 684 h 844"/>
                <a:gd name="T48" fmla="*/ 166 w 177"/>
                <a:gd name="T49" fmla="*/ 709 h 844"/>
                <a:gd name="T50" fmla="*/ 177 w 177"/>
                <a:gd name="T51" fmla="*/ 746 h 844"/>
                <a:gd name="T52" fmla="*/ 165 w 177"/>
                <a:gd name="T53" fmla="*/ 793 h 844"/>
                <a:gd name="T54" fmla="*/ 134 w 177"/>
                <a:gd name="T55" fmla="*/ 830 h 844"/>
                <a:gd name="T56" fmla="*/ 97 w 177"/>
                <a:gd name="T57" fmla="*/ 844 h 844"/>
                <a:gd name="T58" fmla="*/ 62 w 177"/>
                <a:gd name="T59" fmla="*/ 839 h 844"/>
                <a:gd name="T60" fmla="*/ 34 w 177"/>
                <a:gd name="T61" fmla="*/ 822 h 844"/>
                <a:gd name="T62" fmla="*/ 15 w 177"/>
                <a:gd name="T63" fmla="*/ 800 h 844"/>
                <a:gd name="T64" fmla="*/ 2 w 177"/>
                <a:gd name="T65" fmla="*/ 772 h 844"/>
                <a:gd name="T66" fmla="*/ 1 w 177"/>
                <a:gd name="T67" fmla="*/ 734 h 844"/>
                <a:gd name="T68" fmla="*/ 16 w 177"/>
                <a:gd name="T69" fmla="*/ 681 h 844"/>
                <a:gd name="T70" fmla="*/ 36 w 177"/>
                <a:gd name="T71" fmla="*/ 525 h 844"/>
                <a:gd name="T72" fmla="*/ 25 w 177"/>
                <a:gd name="T73" fmla="*/ 406 h 844"/>
                <a:gd name="T74" fmla="*/ 33 w 177"/>
                <a:gd name="T75" fmla="*/ 320 h 844"/>
                <a:gd name="T76" fmla="*/ 48 w 177"/>
                <a:gd name="T77" fmla="*/ 225 h 844"/>
                <a:gd name="T78" fmla="*/ 56 w 177"/>
                <a:gd name="T79" fmla="*/ 154 h 844"/>
                <a:gd name="T80" fmla="*/ 52 w 177"/>
                <a:gd name="T81" fmla="*/ 94 h 844"/>
                <a:gd name="T82" fmla="*/ 38 w 177"/>
                <a:gd name="T83" fmla="*/ 61 h 844"/>
                <a:gd name="T84" fmla="*/ 33 w 177"/>
                <a:gd name="T85" fmla="*/ 49 h 844"/>
                <a:gd name="T86" fmla="*/ 43 w 177"/>
                <a:gd name="T87" fmla="*/ 26 h 844"/>
                <a:gd name="T88" fmla="*/ 65 w 177"/>
                <a:gd name="T89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7" h="844">
                  <a:moveTo>
                    <a:pt x="65" y="0"/>
                  </a:moveTo>
                  <a:lnTo>
                    <a:pt x="63" y="2"/>
                  </a:lnTo>
                  <a:lnTo>
                    <a:pt x="58" y="9"/>
                  </a:lnTo>
                  <a:lnTo>
                    <a:pt x="57" y="19"/>
                  </a:lnTo>
                  <a:lnTo>
                    <a:pt x="63" y="34"/>
                  </a:lnTo>
                  <a:lnTo>
                    <a:pt x="70" y="49"/>
                  </a:lnTo>
                  <a:lnTo>
                    <a:pt x="76" y="73"/>
                  </a:lnTo>
                  <a:lnTo>
                    <a:pt x="82" y="105"/>
                  </a:lnTo>
                  <a:lnTo>
                    <a:pt x="87" y="139"/>
                  </a:lnTo>
                  <a:lnTo>
                    <a:pt x="90" y="174"/>
                  </a:lnTo>
                  <a:lnTo>
                    <a:pt x="93" y="205"/>
                  </a:lnTo>
                  <a:lnTo>
                    <a:pt x="90" y="230"/>
                  </a:lnTo>
                  <a:lnTo>
                    <a:pt x="86" y="244"/>
                  </a:lnTo>
                  <a:lnTo>
                    <a:pt x="73" y="269"/>
                  </a:lnTo>
                  <a:lnTo>
                    <a:pt x="64" y="307"/>
                  </a:lnTo>
                  <a:lnTo>
                    <a:pt x="62" y="357"/>
                  </a:lnTo>
                  <a:lnTo>
                    <a:pt x="66" y="413"/>
                  </a:lnTo>
                  <a:lnTo>
                    <a:pt x="70" y="448"/>
                  </a:lnTo>
                  <a:lnTo>
                    <a:pt x="70" y="488"/>
                  </a:lnTo>
                  <a:lnTo>
                    <a:pt x="67" y="533"/>
                  </a:lnTo>
                  <a:lnTo>
                    <a:pt x="64" y="579"/>
                  </a:lnTo>
                  <a:lnTo>
                    <a:pt x="58" y="623"/>
                  </a:lnTo>
                  <a:lnTo>
                    <a:pt x="50" y="662"/>
                  </a:lnTo>
                  <a:lnTo>
                    <a:pt x="42" y="693"/>
                  </a:lnTo>
                  <a:lnTo>
                    <a:pt x="34" y="714"/>
                  </a:lnTo>
                  <a:lnTo>
                    <a:pt x="28" y="729"/>
                  </a:lnTo>
                  <a:lnTo>
                    <a:pt x="26" y="745"/>
                  </a:lnTo>
                  <a:lnTo>
                    <a:pt x="27" y="761"/>
                  </a:lnTo>
                  <a:lnTo>
                    <a:pt x="33" y="776"/>
                  </a:lnTo>
                  <a:lnTo>
                    <a:pt x="41" y="790"/>
                  </a:lnTo>
                  <a:lnTo>
                    <a:pt x="52" y="801"/>
                  </a:lnTo>
                  <a:lnTo>
                    <a:pt x="67" y="809"/>
                  </a:lnTo>
                  <a:lnTo>
                    <a:pt x="86" y="813"/>
                  </a:lnTo>
                  <a:lnTo>
                    <a:pt x="103" y="811"/>
                  </a:lnTo>
                  <a:lnTo>
                    <a:pt x="118" y="805"/>
                  </a:lnTo>
                  <a:lnTo>
                    <a:pt x="128" y="793"/>
                  </a:lnTo>
                  <a:lnTo>
                    <a:pt x="137" y="779"/>
                  </a:lnTo>
                  <a:lnTo>
                    <a:pt x="141" y="764"/>
                  </a:lnTo>
                  <a:lnTo>
                    <a:pt x="141" y="749"/>
                  </a:lnTo>
                  <a:lnTo>
                    <a:pt x="138" y="735"/>
                  </a:lnTo>
                  <a:lnTo>
                    <a:pt x="131" y="723"/>
                  </a:lnTo>
                  <a:lnTo>
                    <a:pt x="117" y="703"/>
                  </a:lnTo>
                  <a:lnTo>
                    <a:pt x="111" y="687"/>
                  </a:lnTo>
                  <a:lnTo>
                    <a:pt x="110" y="676"/>
                  </a:lnTo>
                  <a:lnTo>
                    <a:pt x="111" y="672"/>
                  </a:lnTo>
                  <a:lnTo>
                    <a:pt x="140" y="674"/>
                  </a:lnTo>
                  <a:lnTo>
                    <a:pt x="142" y="677"/>
                  </a:lnTo>
                  <a:lnTo>
                    <a:pt x="149" y="684"/>
                  </a:lnTo>
                  <a:lnTo>
                    <a:pt x="157" y="694"/>
                  </a:lnTo>
                  <a:lnTo>
                    <a:pt x="166" y="709"/>
                  </a:lnTo>
                  <a:lnTo>
                    <a:pt x="173" y="726"/>
                  </a:lnTo>
                  <a:lnTo>
                    <a:pt x="177" y="746"/>
                  </a:lnTo>
                  <a:lnTo>
                    <a:pt x="175" y="769"/>
                  </a:lnTo>
                  <a:lnTo>
                    <a:pt x="165" y="793"/>
                  </a:lnTo>
                  <a:lnTo>
                    <a:pt x="151" y="815"/>
                  </a:lnTo>
                  <a:lnTo>
                    <a:pt x="134" y="830"/>
                  </a:lnTo>
                  <a:lnTo>
                    <a:pt x="116" y="839"/>
                  </a:lnTo>
                  <a:lnTo>
                    <a:pt x="97" y="844"/>
                  </a:lnTo>
                  <a:lnTo>
                    <a:pt x="79" y="843"/>
                  </a:lnTo>
                  <a:lnTo>
                    <a:pt x="62" y="839"/>
                  </a:lnTo>
                  <a:lnTo>
                    <a:pt x="47" y="831"/>
                  </a:lnTo>
                  <a:lnTo>
                    <a:pt x="34" y="822"/>
                  </a:lnTo>
                  <a:lnTo>
                    <a:pt x="24" y="811"/>
                  </a:lnTo>
                  <a:lnTo>
                    <a:pt x="15" y="800"/>
                  </a:lnTo>
                  <a:lnTo>
                    <a:pt x="8" y="786"/>
                  </a:lnTo>
                  <a:lnTo>
                    <a:pt x="2" y="772"/>
                  </a:lnTo>
                  <a:lnTo>
                    <a:pt x="0" y="755"/>
                  </a:lnTo>
                  <a:lnTo>
                    <a:pt x="1" y="734"/>
                  </a:lnTo>
                  <a:lnTo>
                    <a:pt x="6" y="710"/>
                  </a:lnTo>
                  <a:lnTo>
                    <a:pt x="16" y="681"/>
                  </a:lnTo>
                  <a:lnTo>
                    <a:pt x="32" y="608"/>
                  </a:lnTo>
                  <a:lnTo>
                    <a:pt x="36" y="525"/>
                  </a:lnTo>
                  <a:lnTo>
                    <a:pt x="32" y="451"/>
                  </a:lnTo>
                  <a:lnTo>
                    <a:pt x="25" y="406"/>
                  </a:lnTo>
                  <a:lnTo>
                    <a:pt x="25" y="370"/>
                  </a:lnTo>
                  <a:lnTo>
                    <a:pt x="33" y="320"/>
                  </a:lnTo>
                  <a:lnTo>
                    <a:pt x="43" y="267"/>
                  </a:lnTo>
                  <a:lnTo>
                    <a:pt x="48" y="225"/>
                  </a:lnTo>
                  <a:lnTo>
                    <a:pt x="50" y="191"/>
                  </a:lnTo>
                  <a:lnTo>
                    <a:pt x="56" y="154"/>
                  </a:lnTo>
                  <a:lnTo>
                    <a:pt x="57" y="121"/>
                  </a:lnTo>
                  <a:lnTo>
                    <a:pt x="52" y="94"/>
                  </a:lnTo>
                  <a:lnTo>
                    <a:pt x="43" y="76"/>
                  </a:lnTo>
                  <a:lnTo>
                    <a:pt x="38" y="61"/>
                  </a:lnTo>
                  <a:lnTo>
                    <a:pt x="34" y="53"/>
                  </a:lnTo>
                  <a:lnTo>
                    <a:pt x="33" y="49"/>
                  </a:lnTo>
                  <a:lnTo>
                    <a:pt x="35" y="42"/>
                  </a:lnTo>
                  <a:lnTo>
                    <a:pt x="43" y="26"/>
                  </a:lnTo>
                  <a:lnTo>
                    <a:pt x="54" y="9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8274050" y="3946525"/>
              <a:ext cx="168275" cy="460375"/>
            </a:xfrm>
            <a:custGeom>
              <a:avLst/>
              <a:gdLst>
                <a:gd name="T0" fmla="*/ 73 w 212"/>
                <a:gd name="T1" fmla="*/ 11 h 581"/>
                <a:gd name="T2" fmla="*/ 60 w 212"/>
                <a:gd name="T3" fmla="*/ 12 h 581"/>
                <a:gd name="T4" fmla="*/ 40 w 212"/>
                <a:gd name="T5" fmla="*/ 11 h 581"/>
                <a:gd name="T6" fmla="*/ 24 w 212"/>
                <a:gd name="T7" fmla="*/ 5 h 581"/>
                <a:gd name="T8" fmla="*/ 20 w 212"/>
                <a:gd name="T9" fmla="*/ 4 h 581"/>
                <a:gd name="T10" fmla="*/ 26 w 212"/>
                <a:gd name="T11" fmla="*/ 29 h 581"/>
                <a:gd name="T12" fmla="*/ 43 w 212"/>
                <a:gd name="T13" fmla="*/ 68 h 581"/>
                <a:gd name="T14" fmla="*/ 57 w 212"/>
                <a:gd name="T15" fmla="*/ 124 h 581"/>
                <a:gd name="T16" fmla="*/ 66 w 212"/>
                <a:gd name="T17" fmla="*/ 190 h 581"/>
                <a:gd name="T18" fmla="*/ 69 w 212"/>
                <a:gd name="T19" fmla="*/ 249 h 581"/>
                <a:gd name="T20" fmla="*/ 60 w 212"/>
                <a:gd name="T21" fmla="*/ 286 h 581"/>
                <a:gd name="T22" fmla="*/ 42 w 212"/>
                <a:gd name="T23" fmla="*/ 342 h 581"/>
                <a:gd name="T24" fmla="*/ 23 w 212"/>
                <a:gd name="T25" fmla="*/ 405 h 581"/>
                <a:gd name="T26" fmla="*/ 7 w 212"/>
                <a:gd name="T27" fmla="*/ 454 h 581"/>
                <a:gd name="T28" fmla="*/ 0 w 212"/>
                <a:gd name="T29" fmla="*/ 477 h 581"/>
                <a:gd name="T30" fmla="*/ 3 w 212"/>
                <a:gd name="T31" fmla="*/ 509 h 581"/>
                <a:gd name="T32" fmla="*/ 18 w 212"/>
                <a:gd name="T33" fmla="*/ 544 h 581"/>
                <a:gd name="T34" fmla="*/ 46 w 212"/>
                <a:gd name="T35" fmla="*/ 570 h 581"/>
                <a:gd name="T36" fmla="*/ 87 w 212"/>
                <a:gd name="T37" fmla="*/ 580 h 581"/>
                <a:gd name="T38" fmla="*/ 134 w 212"/>
                <a:gd name="T39" fmla="*/ 577 h 581"/>
                <a:gd name="T40" fmla="*/ 177 w 212"/>
                <a:gd name="T41" fmla="*/ 562 h 581"/>
                <a:gd name="T42" fmla="*/ 206 w 212"/>
                <a:gd name="T43" fmla="*/ 532 h 581"/>
                <a:gd name="T44" fmla="*/ 212 w 212"/>
                <a:gd name="T45" fmla="*/ 487 h 581"/>
                <a:gd name="T46" fmla="*/ 202 w 212"/>
                <a:gd name="T47" fmla="*/ 444 h 581"/>
                <a:gd name="T48" fmla="*/ 189 w 212"/>
                <a:gd name="T49" fmla="*/ 409 h 581"/>
                <a:gd name="T50" fmla="*/ 183 w 212"/>
                <a:gd name="T51" fmla="*/ 385 h 581"/>
                <a:gd name="T52" fmla="*/ 189 w 212"/>
                <a:gd name="T53" fmla="*/ 373 h 581"/>
                <a:gd name="T54" fmla="*/ 187 w 212"/>
                <a:gd name="T55" fmla="*/ 340 h 581"/>
                <a:gd name="T56" fmla="*/ 172 w 212"/>
                <a:gd name="T57" fmla="*/ 326 h 581"/>
                <a:gd name="T58" fmla="*/ 162 w 212"/>
                <a:gd name="T59" fmla="*/ 335 h 581"/>
                <a:gd name="T60" fmla="*/ 149 w 212"/>
                <a:gd name="T61" fmla="*/ 353 h 581"/>
                <a:gd name="T62" fmla="*/ 144 w 212"/>
                <a:gd name="T63" fmla="*/ 376 h 581"/>
                <a:gd name="T64" fmla="*/ 149 w 212"/>
                <a:gd name="T65" fmla="*/ 406 h 581"/>
                <a:gd name="T66" fmla="*/ 160 w 212"/>
                <a:gd name="T67" fmla="*/ 444 h 581"/>
                <a:gd name="T68" fmla="*/ 165 w 212"/>
                <a:gd name="T69" fmla="*/ 483 h 581"/>
                <a:gd name="T70" fmla="*/ 155 w 212"/>
                <a:gd name="T71" fmla="*/ 513 h 581"/>
                <a:gd name="T72" fmla="*/ 125 w 212"/>
                <a:gd name="T73" fmla="*/ 527 h 581"/>
                <a:gd name="T74" fmla="*/ 94 w 212"/>
                <a:gd name="T75" fmla="*/ 521 h 581"/>
                <a:gd name="T76" fmla="*/ 71 w 212"/>
                <a:gd name="T77" fmla="*/ 501 h 581"/>
                <a:gd name="T78" fmla="*/ 61 w 212"/>
                <a:gd name="T79" fmla="*/ 469 h 581"/>
                <a:gd name="T80" fmla="*/ 68 w 212"/>
                <a:gd name="T81" fmla="*/ 426 h 581"/>
                <a:gd name="T82" fmla="*/ 87 w 212"/>
                <a:gd name="T83" fmla="*/ 368 h 581"/>
                <a:gd name="T84" fmla="*/ 108 w 212"/>
                <a:gd name="T85" fmla="*/ 299 h 581"/>
                <a:gd name="T86" fmla="*/ 118 w 212"/>
                <a:gd name="T87" fmla="*/ 230 h 581"/>
                <a:gd name="T88" fmla="*/ 109 w 212"/>
                <a:gd name="T89" fmla="*/ 166 h 581"/>
                <a:gd name="T90" fmla="*/ 96 w 212"/>
                <a:gd name="T91" fmla="*/ 103 h 581"/>
                <a:gd name="T92" fmla="*/ 84 w 212"/>
                <a:gd name="T93" fmla="*/ 49 h 581"/>
                <a:gd name="T94" fmla="*/ 77 w 212"/>
                <a:gd name="T95" fmla="*/ 1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2" h="581">
                  <a:moveTo>
                    <a:pt x="76" y="11"/>
                  </a:moveTo>
                  <a:lnTo>
                    <a:pt x="73" y="11"/>
                  </a:lnTo>
                  <a:lnTo>
                    <a:pt x="68" y="11"/>
                  </a:lnTo>
                  <a:lnTo>
                    <a:pt x="60" y="12"/>
                  </a:lnTo>
                  <a:lnTo>
                    <a:pt x="50" y="11"/>
                  </a:lnTo>
                  <a:lnTo>
                    <a:pt x="40" y="11"/>
                  </a:lnTo>
                  <a:lnTo>
                    <a:pt x="32" y="8"/>
                  </a:lnTo>
                  <a:lnTo>
                    <a:pt x="24" y="5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2" y="13"/>
                  </a:lnTo>
                  <a:lnTo>
                    <a:pt x="26" y="29"/>
                  </a:lnTo>
                  <a:lnTo>
                    <a:pt x="37" y="51"/>
                  </a:lnTo>
                  <a:lnTo>
                    <a:pt x="43" y="68"/>
                  </a:lnTo>
                  <a:lnTo>
                    <a:pt x="50" y="94"/>
                  </a:lnTo>
                  <a:lnTo>
                    <a:pt x="57" y="124"/>
                  </a:lnTo>
                  <a:lnTo>
                    <a:pt x="63" y="157"/>
                  </a:lnTo>
                  <a:lnTo>
                    <a:pt x="66" y="190"/>
                  </a:lnTo>
                  <a:lnTo>
                    <a:pt x="69" y="223"/>
                  </a:lnTo>
                  <a:lnTo>
                    <a:pt x="69" y="249"/>
                  </a:lnTo>
                  <a:lnTo>
                    <a:pt x="65" y="268"/>
                  </a:lnTo>
                  <a:lnTo>
                    <a:pt x="60" y="286"/>
                  </a:lnTo>
                  <a:lnTo>
                    <a:pt x="52" y="312"/>
                  </a:lnTo>
                  <a:lnTo>
                    <a:pt x="42" y="342"/>
                  </a:lnTo>
                  <a:lnTo>
                    <a:pt x="33" y="373"/>
                  </a:lnTo>
                  <a:lnTo>
                    <a:pt x="23" y="405"/>
                  </a:lnTo>
                  <a:lnTo>
                    <a:pt x="15" y="432"/>
                  </a:lnTo>
                  <a:lnTo>
                    <a:pt x="7" y="454"/>
                  </a:lnTo>
                  <a:lnTo>
                    <a:pt x="2" y="467"/>
                  </a:lnTo>
                  <a:lnTo>
                    <a:pt x="0" y="477"/>
                  </a:lnTo>
                  <a:lnTo>
                    <a:pt x="0" y="492"/>
                  </a:lnTo>
                  <a:lnTo>
                    <a:pt x="3" y="509"/>
                  </a:lnTo>
                  <a:lnTo>
                    <a:pt x="9" y="527"/>
                  </a:lnTo>
                  <a:lnTo>
                    <a:pt x="18" y="544"/>
                  </a:lnTo>
                  <a:lnTo>
                    <a:pt x="31" y="559"/>
                  </a:lnTo>
                  <a:lnTo>
                    <a:pt x="46" y="570"/>
                  </a:lnTo>
                  <a:lnTo>
                    <a:pt x="65" y="577"/>
                  </a:lnTo>
                  <a:lnTo>
                    <a:pt x="87" y="580"/>
                  </a:lnTo>
                  <a:lnTo>
                    <a:pt x="110" y="581"/>
                  </a:lnTo>
                  <a:lnTo>
                    <a:pt x="134" y="577"/>
                  </a:lnTo>
                  <a:lnTo>
                    <a:pt x="156" y="571"/>
                  </a:lnTo>
                  <a:lnTo>
                    <a:pt x="177" y="562"/>
                  </a:lnTo>
                  <a:lnTo>
                    <a:pt x="194" y="550"/>
                  </a:lnTo>
                  <a:lnTo>
                    <a:pt x="206" y="532"/>
                  </a:lnTo>
                  <a:lnTo>
                    <a:pt x="212" y="510"/>
                  </a:lnTo>
                  <a:lnTo>
                    <a:pt x="212" y="487"/>
                  </a:lnTo>
                  <a:lnTo>
                    <a:pt x="208" y="464"/>
                  </a:lnTo>
                  <a:lnTo>
                    <a:pt x="202" y="444"/>
                  </a:lnTo>
                  <a:lnTo>
                    <a:pt x="195" y="425"/>
                  </a:lnTo>
                  <a:lnTo>
                    <a:pt x="189" y="409"/>
                  </a:lnTo>
                  <a:lnTo>
                    <a:pt x="184" y="395"/>
                  </a:lnTo>
                  <a:lnTo>
                    <a:pt x="183" y="385"/>
                  </a:lnTo>
                  <a:lnTo>
                    <a:pt x="186" y="379"/>
                  </a:lnTo>
                  <a:lnTo>
                    <a:pt x="189" y="373"/>
                  </a:lnTo>
                  <a:lnTo>
                    <a:pt x="191" y="358"/>
                  </a:lnTo>
                  <a:lnTo>
                    <a:pt x="187" y="340"/>
                  </a:lnTo>
                  <a:lnTo>
                    <a:pt x="174" y="325"/>
                  </a:lnTo>
                  <a:lnTo>
                    <a:pt x="172" y="326"/>
                  </a:lnTo>
                  <a:lnTo>
                    <a:pt x="168" y="330"/>
                  </a:lnTo>
                  <a:lnTo>
                    <a:pt x="162" y="335"/>
                  </a:lnTo>
                  <a:lnTo>
                    <a:pt x="156" y="344"/>
                  </a:lnTo>
                  <a:lnTo>
                    <a:pt x="149" y="353"/>
                  </a:lnTo>
                  <a:lnTo>
                    <a:pt x="146" y="363"/>
                  </a:lnTo>
                  <a:lnTo>
                    <a:pt x="144" y="376"/>
                  </a:lnTo>
                  <a:lnTo>
                    <a:pt x="145" y="390"/>
                  </a:lnTo>
                  <a:lnTo>
                    <a:pt x="149" y="406"/>
                  </a:lnTo>
                  <a:lnTo>
                    <a:pt x="155" y="424"/>
                  </a:lnTo>
                  <a:lnTo>
                    <a:pt x="160" y="444"/>
                  </a:lnTo>
                  <a:lnTo>
                    <a:pt x="164" y="463"/>
                  </a:lnTo>
                  <a:lnTo>
                    <a:pt x="165" y="483"/>
                  </a:lnTo>
                  <a:lnTo>
                    <a:pt x="162" y="499"/>
                  </a:lnTo>
                  <a:lnTo>
                    <a:pt x="155" y="513"/>
                  </a:lnTo>
                  <a:lnTo>
                    <a:pt x="141" y="522"/>
                  </a:lnTo>
                  <a:lnTo>
                    <a:pt x="125" y="527"/>
                  </a:lnTo>
                  <a:lnTo>
                    <a:pt x="109" y="525"/>
                  </a:lnTo>
                  <a:lnTo>
                    <a:pt x="94" y="521"/>
                  </a:lnTo>
                  <a:lnTo>
                    <a:pt x="81" y="513"/>
                  </a:lnTo>
                  <a:lnTo>
                    <a:pt x="71" y="501"/>
                  </a:lnTo>
                  <a:lnTo>
                    <a:pt x="64" y="486"/>
                  </a:lnTo>
                  <a:lnTo>
                    <a:pt x="61" y="469"/>
                  </a:lnTo>
                  <a:lnTo>
                    <a:pt x="62" y="449"/>
                  </a:lnTo>
                  <a:lnTo>
                    <a:pt x="68" y="426"/>
                  </a:lnTo>
                  <a:lnTo>
                    <a:pt x="77" y="399"/>
                  </a:lnTo>
                  <a:lnTo>
                    <a:pt x="87" y="368"/>
                  </a:lnTo>
                  <a:lnTo>
                    <a:pt x="99" y="333"/>
                  </a:lnTo>
                  <a:lnTo>
                    <a:pt x="108" y="299"/>
                  </a:lnTo>
                  <a:lnTo>
                    <a:pt x="116" y="263"/>
                  </a:lnTo>
                  <a:lnTo>
                    <a:pt x="118" y="230"/>
                  </a:lnTo>
                  <a:lnTo>
                    <a:pt x="116" y="197"/>
                  </a:lnTo>
                  <a:lnTo>
                    <a:pt x="109" y="166"/>
                  </a:lnTo>
                  <a:lnTo>
                    <a:pt x="103" y="135"/>
                  </a:lnTo>
                  <a:lnTo>
                    <a:pt x="96" y="103"/>
                  </a:lnTo>
                  <a:lnTo>
                    <a:pt x="90" y="74"/>
                  </a:lnTo>
                  <a:lnTo>
                    <a:pt x="84" y="49"/>
                  </a:lnTo>
                  <a:lnTo>
                    <a:pt x="80" y="29"/>
                  </a:lnTo>
                  <a:lnTo>
                    <a:pt x="77" y="15"/>
                  </a:lnTo>
                  <a:lnTo>
                    <a:pt x="76" y="11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467725" y="4078288"/>
              <a:ext cx="73025" cy="455613"/>
            </a:xfrm>
            <a:custGeom>
              <a:avLst/>
              <a:gdLst>
                <a:gd name="T0" fmla="*/ 78 w 92"/>
                <a:gd name="T1" fmla="*/ 562 h 575"/>
                <a:gd name="T2" fmla="*/ 29 w 92"/>
                <a:gd name="T3" fmla="*/ 575 h 575"/>
                <a:gd name="T4" fmla="*/ 0 w 92"/>
                <a:gd name="T5" fmla="*/ 16 h 575"/>
                <a:gd name="T6" fmla="*/ 92 w 92"/>
                <a:gd name="T7" fmla="*/ 0 h 575"/>
                <a:gd name="T8" fmla="*/ 78 w 92"/>
                <a:gd name="T9" fmla="*/ 562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75">
                  <a:moveTo>
                    <a:pt x="78" y="562"/>
                  </a:moveTo>
                  <a:lnTo>
                    <a:pt x="29" y="575"/>
                  </a:lnTo>
                  <a:lnTo>
                    <a:pt x="0" y="16"/>
                  </a:lnTo>
                  <a:lnTo>
                    <a:pt x="92" y="0"/>
                  </a:lnTo>
                  <a:lnTo>
                    <a:pt x="78" y="56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8528050" y="4017963"/>
              <a:ext cx="327025" cy="501650"/>
            </a:xfrm>
            <a:custGeom>
              <a:avLst/>
              <a:gdLst>
                <a:gd name="T0" fmla="*/ 413 w 413"/>
                <a:gd name="T1" fmla="*/ 0 h 632"/>
                <a:gd name="T2" fmla="*/ 408 w 413"/>
                <a:gd name="T3" fmla="*/ 517 h 632"/>
                <a:gd name="T4" fmla="*/ 0 w 413"/>
                <a:gd name="T5" fmla="*/ 632 h 632"/>
                <a:gd name="T6" fmla="*/ 8 w 413"/>
                <a:gd name="T7" fmla="*/ 77 h 632"/>
                <a:gd name="T8" fmla="*/ 413 w 413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632">
                  <a:moveTo>
                    <a:pt x="413" y="0"/>
                  </a:moveTo>
                  <a:lnTo>
                    <a:pt x="408" y="517"/>
                  </a:lnTo>
                  <a:lnTo>
                    <a:pt x="0" y="632"/>
                  </a:lnTo>
                  <a:lnTo>
                    <a:pt x="8" y="77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905750" y="4164013"/>
              <a:ext cx="1743075" cy="631825"/>
            </a:xfrm>
            <a:custGeom>
              <a:avLst/>
              <a:gdLst>
                <a:gd name="T0" fmla="*/ 2049 w 2195"/>
                <a:gd name="T1" fmla="*/ 99 h 797"/>
                <a:gd name="T2" fmla="*/ 2004 w 2195"/>
                <a:gd name="T3" fmla="*/ 170 h 797"/>
                <a:gd name="T4" fmla="*/ 1744 w 2195"/>
                <a:gd name="T5" fmla="*/ 254 h 797"/>
                <a:gd name="T6" fmla="*/ 1379 w 2195"/>
                <a:gd name="T7" fmla="*/ 370 h 797"/>
                <a:gd name="T8" fmla="*/ 994 w 2195"/>
                <a:gd name="T9" fmla="*/ 491 h 797"/>
                <a:gd name="T10" fmla="*/ 673 w 2195"/>
                <a:gd name="T11" fmla="*/ 585 h 797"/>
                <a:gd name="T12" fmla="*/ 505 w 2195"/>
                <a:gd name="T13" fmla="*/ 625 h 797"/>
                <a:gd name="T14" fmla="*/ 448 w 2195"/>
                <a:gd name="T15" fmla="*/ 630 h 797"/>
                <a:gd name="T16" fmla="*/ 286 w 2195"/>
                <a:gd name="T17" fmla="*/ 602 h 797"/>
                <a:gd name="T18" fmla="*/ 149 w 2195"/>
                <a:gd name="T19" fmla="*/ 524 h 797"/>
                <a:gd name="T20" fmla="*/ 68 w 2195"/>
                <a:gd name="T21" fmla="*/ 463 h 797"/>
                <a:gd name="T22" fmla="*/ 147 w 2195"/>
                <a:gd name="T23" fmla="*/ 554 h 797"/>
                <a:gd name="T24" fmla="*/ 300 w 2195"/>
                <a:gd name="T25" fmla="*/ 632 h 797"/>
                <a:gd name="T26" fmla="*/ 452 w 2195"/>
                <a:gd name="T27" fmla="*/ 654 h 797"/>
                <a:gd name="T28" fmla="*/ 518 w 2195"/>
                <a:gd name="T29" fmla="*/ 648 h 797"/>
                <a:gd name="T30" fmla="*/ 735 w 2195"/>
                <a:gd name="T31" fmla="*/ 593 h 797"/>
                <a:gd name="T32" fmla="*/ 1092 w 2195"/>
                <a:gd name="T33" fmla="*/ 485 h 797"/>
                <a:gd name="T34" fmla="*/ 1495 w 2195"/>
                <a:gd name="T35" fmla="*/ 358 h 797"/>
                <a:gd name="T36" fmla="*/ 1850 w 2195"/>
                <a:gd name="T37" fmla="*/ 244 h 797"/>
                <a:gd name="T38" fmla="*/ 2065 w 2195"/>
                <a:gd name="T39" fmla="*/ 174 h 797"/>
                <a:gd name="T40" fmla="*/ 2088 w 2195"/>
                <a:gd name="T41" fmla="*/ 130 h 797"/>
                <a:gd name="T42" fmla="*/ 2075 w 2195"/>
                <a:gd name="T43" fmla="*/ 43 h 797"/>
                <a:gd name="T44" fmla="*/ 2162 w 2195"/>
                <a:gd name="T45" fmla="*/ 120 h 797"/>
                <a:gd name="T46" fmla="*/ 2169 w 2195"/>
                <a:gd name="T47" fmla="*/ 168 h 797"/>
                <a:gd name="T48" fmla="*/ 2128 w 2195"/>
                <a:gd name="T49" fmla="*/ 213 h 797"/>
                <a:gd name="T50" fmla="*/ 2020 w 2195"/>
                <a:gd name="T51" fmla="*/ 256 h 797"/>
                <a:gd name="T52" fmla="*/ 1844 w 2195"/>
                <a:gd name="T53" fmla="*/ 318 h 797"/>
                <a:gd name="T54" fmla="*/ 1625 w 2195"/>
                <a:gd name="T55" fmla="*/ 393 h 797"/>
                <a:gd name="T56" fmla="*/ 1387 w 2195"/>
                <a:gd name="T57" fmla="*/ 472 h 797"/>
                <a:gd name="T58" fmla="*/ 1137 w 2195"/>
                <a:gd name="T59" fmla="*/ 554 h 797"/>
                <a:gd name="T60" fmla="*/ 831 w 2195"/>
                <a:gd name="T61" fmla="*/ 655 h 797"/>
                <a:gd name="T62" fmla="*/ 613 w 2195"/>
                <a:gd name="T63" fmla="*/ 728 h 797"/>
                <a:gd name="T64" fmla="*/ 506 w 2195"/>
                <a:gd name="T65" fmla="*/ 764 h 797"/>
                <a:gd name="T66" fmla="*/ 396 w 2195"/>
                <a:gd name="T67" fmla="*/ 771 h 797"/>
                <a:gd name="T68" fmla="*/ 228 w 2195"/>
                <a:gd name="T69" fmla="*/ 729 h 797"/>
                <a:gd name="T70" fmla="*/ 94 w 2195"/>
                <a:gd name="T71" fmla="*/ 640 h 797"/>
                <a:gd name="T72" fmla="*/ 25 w 2195"/>
                <a:gd name="T73" fmla="*/ 505 h 797"/>
                <a:gd name="T74" fmla="*/ 44 w 2195"/>
                <a:gd name="T75" fmla="*/ 397 h 797"/>
                <a:gd name="T76" fmla="*/ 205 w 2195"/>
                <a:gd name="T77" fmla="*/ 366 h 797"/>
                <a:gd name="T78" fmla="*/ 399 w 2195"/>
                <a:gd name="T79" fmla="*/ 330 h 797"/>
                <a:gd name="T80" fmla="*/ 16 w 2195"/>
                <a:gd name="T81" fmla="*/ 383 h 797"/>
                <a:gd name="T82" fmla="*/ 2 w 2195"/>
                <a:gd name="T83" fmla="*/ 522 h 797"/>
                <a:gd name="T84" fmla="*/ 93 w 2195"/>
                <a:gd name="T85" fmla="*/ 674 h 797"/>
                <a:gd name="T86" fmla="*/ 238 w 2195"/>
                <a:gd name="T87" fmla="*/ 760 h 797"/>
                <a:gd name="T88" fmla="*/ 413 w 2195"/>
                <a:gd name="T89" fmla="*/ 797 h 797"/>
                <a:gd name="T90" fmla="*/ 458 w 2195"/>
                <a:gd name="T91" fmla="*/ 796 h 797"/>
                <a:gd name="T92" fmla="*/ 562 w 2195"/>
                <a:gd name="T93" fmla="*/ 773 h 797"/>
                <a:gd name="T94" fmla="*/ 719 w 2195"/>
                <a:gd name="T95" fmla="*/ 718 h 797"/>
                <a:gd name="T96" fmla="*/ 987 w 2195"/>
                <a:gd name="T97" fmla="*/ 629 h 797"/>
                <a:gd name="T98" fmla="*/ 1303 w 2195"/>
                <a:gd name="T99" fmla="*/ 525 h 797"/>
                <a:gd name="T100" fmla="*/ 1583 w 2195"/>
                <a:gd name="T101" fmla="*/ 433 h 797"/>
                <a:gd name="T102" fmla="*/ 1815 w 2195"/>
                <a:gd name="T103" fmla="*/ 354 h 797"/>
                <a:gd name="T104" fmla="*/ 1995 w 2195"/>
                <a:gd name="T105" fmla="*/ 292 h 797"/>
                <a:gd name="T106" fmla="*/ 2113 w 2195"/>
                <a:gd name="T107" fmla="*/ 247 h 797"/>
                <a:gd name="T108" fmla="*/ 2165 w 2195"/>
                <a:gd name="T109" fmla="*/ 221 h 797"/>
                <a:gd name="T110" fmla="*/ 2195 w 2195"/>
                <a:gd name="T111" fmla="*/ 152 h 797"/>
                <a:gd name="T112" fmla="*/ 2192 w 2195"/>
                <a:gd name="T113" fmla="*/ 129 h 797"/>
                <a:gd name="T114" fmla="*/ 2111 w 2195"/>
                <a:gd name="T115" fmla="*/ 3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95" h="797">
                  <a:moveTo>
                    <a:pt x="2017" y="22"/>
                  </a:moveTo>
                  <a:lnTo>
                    <a:pt x="2019" y="27"/>
                  </a:lnTo>
                  <a:lnTo>
                    <a:pt x="2023" y="38"/>
                  </a:lnTo>
                  <a:lnTo>
                    <a:pt x="2030" y="57"/>
                  </a:lnTo>
                  <a:lnTo>
                    <a:pt x="2040" y="77"/>
                  </a:lnTo>
                  <a:lnTo>
                    <a:pt x="2049" y="99"/>
                  </a:lnTo>
                  <a:lnTo>
                    <a:pt x="2057" y="119"/>
                  </a:lnTo>
                  <a:lnTo>
                    <a:pt x="2065" y="136"/>
                  </a:lnTo>
                  <a:lnTo>
                    <a:pt x="2070" y="148"/>
                  </a:lnTo>
                  <a:lnTo>
                    <a:pt x="2053" y="153"/>
                  </a:lnTo>
                  <a:lnTo>
                    <a:pt x="2032" y="160"/>
                  </a:lnTo>
                  <a:lnTo>
                    <a:pt x="2004" y="170"/>
                  </a:lnTo>
                  <a:lnTo>
                    <a:pt x="1972" y="180"/>
                  </a:lnTo>
                  <a:lnTo>
                    <a:pt x="1934" y="191"/>
                  </a:lnTo>
                  <a:lnTo>
                    <a:pt x="1892" y="205"/>
                  </a:lnTo>
                  <a:lnTo>
                    <a:pt x="1846" y="220"/>
                  </a:lnTo>
                  <a:lnTo>
                    <a:pt x="1797" y="236"/>
                  </a:lnTo>
                  <a:lnTo>
                    <a:pt x="1744" y="254"/>
                  </a:lnTo>
                  <a:lnTo>
                    <a:pt x="1687" y="272"/>
                  </a:lnTo>
                  <a:lnTo>
                    <a:pt x="1630" y="290"/>
                  </a:lnTo>
                  <a:lnTo>
                    <a:pt x="1569" y="310"/>
                  </a:lnTo>
                  <a:lnTo>
                    <a:pt x="1507" y="330"/>
                  </a:lnTo>
                  <a:lnTo>
                    <a:pt x="1443" y="350"/>
                  </a:lnTo>
                  <a:lnTo>
                    <a:pt x="1379" y="370"/>
                  </a:lnTo>
                  <a:lnTo>
                    <a:pt x="1314" y="391"/>
                  </a:lnTo>
                  <a:lnTo>
                    <a:pt x="1249" y="411"/>
                  </a:lnTo>
                  <a:lnTo>
                    <a:pt x="1184" y="432"/>
                  </a:lnTo>
                  <a:lnTo>
                    <a:pt x="1120" y="452"/>
                  </a:lnTo>
                  <a:lnTo>
                    <a:pt x="1057" y="471"/>
                  </a:lnTo>
                  <a:lnTo>
                    <a:pt x="994" y="491"/>
                  </a:lnTo>
                  <a:lnTo>
                    <a:pt x="935" y="508"/>
                  </a:lnTo>
                  <a:lnTo>
                    <a:pt x="877" y="526"/>
                  </a:lnTo>
                  <a:lnTo>
                    <a:pt x="822" y="543"/>
                  </a:lnTo>
                  <a:lnTo>
                    <a:pt x="769" y="558"/>
                  </a:lnTo>
                  <a:lnTo>
                    <a:pt x="719" y="572"/>
                  </a:lnTo>
                  <a:lnTo>
                    <a:pt x="673" y="585"/>
                  </a:lnTo>
                  <a:lnTo>
                    <a:pt x="632" y="597"/>
                  </a:lnTo>
                  <a:lnTo>
                    <a:pt x="595" y="606"/>
                  </a:lnTo>
                  <a:lnTo>
                    <a:pt x="563" y="614"/>
                  </a:lnTo>
                  <a:lnTo>
                    <a:pt x="536" y="620"/>
                  </a:lnTo>
                  <a:lnTo>
                    <a:pt x="514" y="624"/>
                  </a:lnTo>
                  <a:lnTo>
                    <a:pt x="505" y="625"/>
                  </a:lnTo>
                  <a:lnTo>
                    <a:pt x="496" y="628"/>
                  </a:lnTo>
                  <a:lnTo>
                    <a:pt x="486" y="629"/>
                  </a:lnTo>
                  <a:lnTo>
                    <a:pt x="476" y="629"/>
                  </a:lnTo>
                  <a:lnTo>
                    <a:pt x="467" y="630"/>
                  </a:lnTo>
                  <a:lnTo>
                    <a:pt x="458" y="630"/>
                  </a:lnTo>
                  <a:lnTo>
                    <a:pt x="448" y="630"/>
                  </a:lnTo>
                  <a:lnTo>
                    <a:pt x="438" y="630"/>
                  </a:lnTo>
                  <a:lnTo>
                    <a:pt x="406" y="629"/>
                  </a:lnTo>
                  <a:lnTo>
                    <a:pt x="375" y="624"/>
                  </a:lnTo>
                  <a:lnTo>
                    <a:pt x="345" y="619"/>
                  </a:lnTo>
                  <a:lnTo>
                    <a:pt x="315" y="612"/>
                  </a:lnTo>
                  <a:lnTo>
                    <a:pt x="286" y="602"/>
                  </a:lnTo>
                  <a:lnTo>
                    <a:pt x="260" y="591"/>
                  </a:lnTo>
                  <a:lnTo>
                    <a:pt x="235" y="579"/>
                  </a:lnTo>
                  <a:lnTo>
                    <a:pt x="210" y="567"/>
                  </a:lnTo>
                  <a:lnTo>
                    <a:pt x="189" y="553"/>
                  </a:lnTo>
                  <a:lnTo>
                    <a:pt x="168" y="539"/>
                  </a:lnTo>
                  <a:lnTo>
                    <a:pt x="149" y="524"/>
                  </a:lnTo>
                  <a:lnTo>
                    <a:pt x="132" y="510"/>
                  </a:lnTo>
                  <a:lnTo>
                    <a:pt x="118" y="495"/>
                  </a:lnTo>
                  <a:lnTo>
                    <a:pt x="106" y="480"/>
                  </a:lnTo>
                  <a:lnTo>
                    <a:pt x="97" y="467"/>
                  </a:lnTo>
                  <a:lnTo>
                    <a:pt x="90" y="453"/>
                  </a:lnTo>
                  <a:lnTo>
                    <a:pt x="68" y="463"/>
                  </a:lnTo>
                  <a:lnTo>
                    <a:pt x="75" y="477"/>
                  </a:lnTo>
                  <a:lnTo>
                    <a:pt x="84" y="492"/>
                  </a:lnTo>
                  <a:lnTo>
                    <a:pt x="97" y="507"/>
                  </a:lnTo>
                  <a:lnTo>
                    <a:pt x="111" y="523"/>
                  </a:lnTo>
                  <a:lnTo>
                    <a:pt x="128" y="538"/>
                  </a:lnTo>
                  <a:lnTo>
                    <a:pt x="147" y="554"/>
                  </a:lnTo>
                  <a:lnTo>
                    <a:pt x="168" y="569"/>
                  </a:lnTo>
                  <a:lnTo>
                    <a:pt x="191" y="584"/>
                  </a:lnTo>
                  <a:lnTo>
                    <a:pt x="215" y="598"/>
                  </a:lnTo>
                  <a:lnTo>
                    <a:pt x="242" y="610"/>
                  </a:lnTo>
                  <a:lnTo>
                    <a:pt x="270" y="622"/>
                  </a:lnTo>
                  <a:lnTo>
                    <a:pt x="300" y="632"/>
                  </a:lnTo>
                  <a:lnTo>
                    <a:pt x="330" y="642"/>
                  </a:lnTo>
                  <a:lnTo>
                    <a:pt x="362" y="647"/>
                  </a:lnTo>
                  <a:lnTo>
                    <a:pt x="396" y="652"/>
                  </a:lnTo>
                  <a:lnTo>
                    <a:pt x="430" y="654"/>
                  </a:lnTo>
                  <a:lnTo>
                    <a:pt x="441" y="654"/>
                  </a:lnTo>
                  <a:lnTo>
                    <a:pt x="452" y="654"/>
                  </a:lnTo>
                  <a:lnTo>
                    <a:pt x="463" y="654"/>
                  </a:lnTo>
                  <a:lnTo>
                    <a:pt x="474" y="654"/>
                  </a:lnTo>
                  <a:lnTo>
                    <a:pt x="484" y="653"/>
                  </a:lnTo>
                  <a:lnTo>
                    <a:pt x="496" y="652"/>
                  </a:lnTo>
                  <a:lnTo>
                    <a:pt x="506" y="651"/>
                  </a:lnTo>
                  <a:lnTo>
                    <a:pt x="518" y="648"/>
                  </a:lnTo>
                  <a:lnTo>
                    <a:pt x="541" y="644"/>
                  </a:lnTo>
                  <a:lnTo>
                    <a:pt x="570" y="638"/>
                  </a:lnTo>
                  <a:lnTo>
                    <a:pt x="604" y="629"/>
                  </a:lnTo>
                  <a:lnTo>
                    <a:pt x="643" y="619"/>
                  </a:lnTo>
                  <a:lnTo>
                    <a:pt x="687" y="606"/>
                  </a:lnTo>
                  <a:lnTo>
                    <a:pt x="735" y="593"/>
                  </a:lnTo>
                  <a:lnTo>
                    <a:pt x="788" y="577"/>
                  </a:lnTo>
                  <a:lnTo>
                    <a:pt x="844" y="561"/>
                  </a:lnTo>
                  <a:lnTo>
                    <a:pt x="902" y="544"/>
                  </a:lnTo>
                  <a:lnTo>
                    <a:pt x="964" y="525"/>
                  </a:lnTo>
                  <a:lnTo>
                    <a:pt x="1028" y="506"/>
                  </a:lnTo>
                  <a:lnTo>
                    <a:pt x="1092" y="485"/>
                  </a:lnTo>
                  <a:lnTo>
                    <a:pt x="1159" y="465"/>
                  </a:lnTo>
                  <a:lnTo>
                    <a:pt x="1226" y="444"/>
                  </a:lnTo>
                  <a:lnTo>
                    <a:pt x="1294" y="423"/>
                  </a:lnTo>
                  <a:lnTo>
                    <a:pt x="1362" y="401"/>
                  </a:lnTo>
                  <a:lnTo>
                    <a:pt x="1428" y="380"/>
                  </a:lnTo>
                  <a:lnTo>
                    <a:pt x="1495" y="358"/>
                  </a:lnTo>
                  <a:lnTo>
                    <a:pt x="1560" y="338"/>
                  </a:lnTo>
                  <a:lnTo>
                    <a:pt x="1623" y="318"/>
                  </a:lnTo>
                  <a:lnTo>
                    <a:pt x="1684" y="298"/>
                  </a:lnTo>
                  <a:lnTo>
                    <a:pt x="1743" y="279"/>
                  </a:lnTo>
                  <a:lnTo>
                    <a:pt x="1798" y="262"/>
                  </a:lnTo>
                  <a:lnTo>
                    <a:pt x="1850" y="244"/>
                  </a:lnTo>
                  <a:lnTo>
                    <a:pt x="1898" y="228"/>
                  </a:lnTo>
                  <a:lnTo>
                    <a:pt x="1942" y="214"/>
                  </a:lnTo>
                  <a:lnTo>
                    <a:pt x="1981" y="202"/>
                  </a:lnTo>
                  <a:lnTo>
                    <a:pt x="2014" y="190"/>
                  </a:lnTo>
                  <a:lnTo>
                    <a:pt x="2043" y="181"/>
                  </a:lnTo>
                  <a:lnTo>
                    <a:pt x="2065" y="174"/>
                  </a:lnTo>
                  <a:lnTo>
                    <a:pt x="2080" y="170"/>
                  </a:lnTo>
                  <a:lnTo>
                    <a:pt x="2089" y="166"/>
                  </a:lnTo>
                  <a:lnTo>
                    <a:pt x="2102" y="163"/>
                  </a:lnTo>
                  <a:lnTo>
                    <a:pt x="2099" y="158"/>
                  </a:lnTo>
                  <a:lnTo>
                    <a:pt x="2095" y="147"/>
                  </a:lnTo>
                  <a:lnTo>
                    <a:pt x="2088" y="130"/>
                  </a:lnTo>
                  <a:lnTo>
                    <a:pt x="2080" y="111"/>
                  </a:lnTo>
                  <a:lnTo>
                    <a:pt x="2071" y="89"/>
                  </a:lnTo>
                  <a:lnTo>
                    <a:pt x="2063" y="68"/>
                  </a:lnTo>
                  <a:lnTo>
                    <a:pt x="2055" y="50"/>
                  </a:lnTo>
                  <a:lnTo>
                    <a:pt x="2049" y="35"/>
                  </a:lnTo>
                  <a:lnTo>
                    <a:pt x="2075" y="43"/>
                  </a:lnTo>
                  <a:lnTo>
                    <a:pt x="2097" y="52"/>
                  </a:lnTo>
                  <a:lnTo>
                    <a:pt x="2117" y="64"/>
                  </a:lnTo>
                  <a:lnTo>
                    <a:pt x="2132" y="76"/>
                  </a:lnTo>
                  <a:lnTo>
                    <a:pt x="2144" y="89"/>
                  </a:lnTo>
                  <a:lnTo>
                    <a:pt x="2155" y="104"/>
                  </a:lnTo>
                  <a:lnTo>
                    <a:pt x="2162" y="120"/>
                  </a:lnTo>
                  <a:lnTo>
                    <a:pt x="2167" y="136"/>
                  </a:lnTo>
                  <a:lnTo>
                    <a:pt x="2169" y="141"/>
                  </a:lnTo>
                  <a:lnTo>
                    <a:pt x="2170" y="145"/>
                  </a:lnTo>
                  <a:lnTo>
                    <a:pt x="2170" y="150"/>
                  </a:lnTo>
                  <a:lnTo>
                    <a:pt x="2170" y="155"/>
                  </a:lnTo>
                  <a:lnTo>
                    <a:pt x="2169" y="168"/>
                  </a:lnTo>
                  <a:lnTo>
                    <a:pt x="2165" y="182"/>
                  </a:lnTo>
                  <a:lnTo>
                    <a:pt x="2158" y="194"/>
                  </a:lnTo>
                  <a:lnTo>
                    <a:pt x="2149" y="203"/>
                  </a:lnTo>
                  <a:lnTo>
                    <a:pt x="2144" y="205"/>
                  </a:lnTo>
                  <a:lnTo>
                    <a:pt x="2137" y="209"/>
                  </a:lnTo>
                  <a:lnTo>
                    <a:pt x="2128" y="213"/>
                  </a:lnTo>
                  <a:lnTo>
                    <a:pt x="2116" y="219"/>
                  </a:lnTo>
                  <a:lnTo>
                    <a:pt x="2102" y="225"/>
                  </a:lnTo>
                  <a:lnTo>
                    <a:pt x="2084" y="232"/>
                  </a:lnTo>
                  <a:lnTo>
                    <a:pt x="2065" y="239"/>
                  </a:lnTo>
                  <a:lnTo>
                    <a:pt x="2043" y="247"/>
                  </a:lnTo>
                  <a:lnTo>
                    <a:pt x="2020" y="256"/>
                  </a:lnTo>
                  <a:lnTo>
                    <a:pt x="1995" y="265"/>
                  </a:lnTo>
                  <a:lnTo>
                    <a:pt x="1968" y="274"/>
                  </a:lnTo>
                  <a:lnTo>
                    <a:pt x="1939" y="285"/>
                  </a:lnTo>
                  <a:lnTo>
                    <a:pt x="1908" y="295"/>
                  </a:lnTo>
                  <a:lnTo>
                    <a:pt x="1877" y="307"/>
                  </a:lnTo>
                  <a:lnTo>
                    <a:pt x="1844" y="318"/>
                  </a:lnTo>
                  <a:lnTo>
                    <a:pt x="1809" y="330"/>
                  </a:lnTo>
                  <a:lnTo>
                    <a:pt x="1775" y="342"/>
                  </a:lnTo>
                  <a:lnTo>
                    <a:pt x="1738" y="354"/>
                  </a:lnTo>
                  <a:lnTo>
                    <a:pt x="1701" y="366"/>
                  </a:lnTo>
                  <a:lnTo>
                    <a:pt x="1663" y="379"/>
                  </a:lnTo>
                  <a:lnTo>
                    <a:pt x="1625" y="393"/>
                  </a:lnTo>
                  <a:lnTo>
                    <a:pt x="1586" y="406"/>
                  </a:lnTo>
                  <a:lnTo>
                    <a:pt x="1547" y="419"/>
                  </a:lnTo>
                  <a:lnTo>
                    <a:pt x="1507" y="432"/>
                  </a:lnTo>
                  <a:lnTo>
                    <a:pt x="1467" y="446"/>
                  </a:lnTo>
                  <a:lnTo>
                    <a:pt x="1427" y="459"/>
                  </a:lnTo>
                  <a:lnTo>
                    <a:pt x="1387" y="472"/>
                  </a:lnTo>
                  <a:lnTo>
                    <a:pt x="1348" y="485"/>
                  </a:lnTo>
                  <a:lnTo>
                    <a:pt x="1309" y="498"/>
                  </a:lnTo>
                  <a:lnTo>
                    <a:pt x="1270" y="510"/>
                  </a:lnTo>
                  <a:lnTo>
                    <a:pt x="1232" y="523"/>
                  </a:lnTo>
                  <a:lnTo>
                    <a:pt x="1194" y="536"/>
                  </a:lnTo>
                  <a:lnTo>
                    <a:pt x="1137" y="554"/>
                  </a:lnTo>
                  <a:lnTo>
                    <a:pt x="1082" y="572"/>
                  </a:lnTo>
                  <a:lnTo>
                    <a:pt x="1028" y="590"/>
                  </a:lnTo>
                  <a:lnTo>
                    <a:pt x="976" y="607"/>
                  </a:lnTo>
                  <a:lnTo>
                    <a:pt x="925" y="624"/>
                  </a:lnTo>
                  <a:lnTo>
                    <a:pt x="877" y="639"/>
                  </a:lnTo>
                  <a:lnTo>
                    <a:pt x="831" y="655"/>
                  </a:lnTo>
                  <a:lnTo>
                    <a:pt x="787" y="669"/>
                  </a:lnTo>
                  <a:lnTo>
                    <a:pt x="746" y="683"/>
                  </a:lnTo>
                  <a:lnTo>
                    <a:pt x="708" y="696"/>
                  </a:lnTo>
                  <a:lnTo>
                    <a:pt x="673" y="707"/>
                  </a:lnTo>
                  <a:lnTo>
                    <a:pt x="641" y="719"/>
                  </a:lnTo>
                  <a:lnTo>
                    <a:pt x="613" y="728"/>
                  </a:lnTo>
                  <a:lnTo>
                    <a:pt x="589" y="736"/>
                  </a:lnTo>
                  <a:lnTo>
                    <a:pt x="570" y="744"/>
                  </a:lnTo>
                  <a:lnTo>
                    <a:pt x="554" y="750"/>
                  </a:lnTo>
                  <a:lnTo>
                    <a:pt x="539" y="756"/>
                  </a:lnTo>
                  <a:lnTo>
                    <a:pt x="522" y="760"/>
                  </a:lnTo>
                  <a:lnTo>
                    <a:pt x="506" y="764"/>
                  </a:lnTo>
                  <a:lnTo>
                    <a:pt x="491" y="767"/>
                  </a:lnTo>
                  <a:lnTo>
                    <a:pt x="474" y="769"/>
                  </a:lnTo>
                  <a:lnTo>
                    <a:pt x="458" y="771"/>
                  </a:lnTo>
                  <a:lnTo>
                    <a:pt x="442" y="772"/>
                  </a:lnTo>
                  <a:lnTo>
                    <a:pt x="425" y="772"/>
                  </a:lnTo>
                  <a:lnTo>
                    <a:pt x="396" y="771"/>
                  </a:lnTo>
                  <a:lnTo>
                    <a:pt x="367" y="768"/>
                  </a:lnTo>
                  <a:lnTo>
                    <a:pt x="338" y="764"/>
                  </a:lnTo>
                  <a:lnTo>
                    <a:pt x="309" y="757"/>
                  </a:lnTo>
                  <a:lnTo>
                    <a:pt x="282" y="749"/>
                  </a:lnTo>
                  <a:lnTo>
                    <a:pt x="254" y="739"/>
                  </a:lnTo>
                  <a:lnTo>
                    <a:pt x="228" y="729"/>
                  </a:lnTo>
                  <a:lnTo>
                    <a:pt x="202" y="716"/>
                  </a:lnTo>
                  <a:lnTo>
                    <a:pt x="177" y="704"/>
                  </a:lnTo>
                  <a:lnTo>
                    <a:pt x="154" y="689"/>
                  </a:lnTo>
                  <a:lnTo>
                    <a:pt x="132" y="674"/>
                  </a:lnTo>
                  <a:lnTo>
                    <a:pt x="113" y="658"/>
                  </a:lnTo>
                  <a:lnTo>
                    <a:pt x="94" y="640"/>
                  </a:lnTo>
                  <a:lnTo>
                    <a:pt x="78" y="623"/>
                  </a:lnTo>
                  <a:lnTo>
                    <a:pt x="63" y="605"/>
                  </a:lnTo>
                  <a:lnTo>
                    <a:pt x="52" y="586"/>
                  </a:lnTo>
                  <a:lnTo>
                    <a:pt x="39" y="559"/>
                  </a:lnTo>
                  <a:lnTo>
                    <a:pt x="30" y="531"/>
                  </a:lnTo>
                  <a:lnTo>
                    <a:pt x="25" y="505"/>
                  </a:lnTo>
                  <a:lnTo>
                    <a:pt x="24" y="479"/>
                  </a:lnTo>
                  <a:lnTo>
                    <a:pt x="25" y="453"/>
                  </a:lnTo>
                  <a:lnTo>
                    <a:pt x="29" y="429"/>
                  </a:lnTo>
                  <a:lnTo>
                    <a:pt x="33" y="411"/>
                  </a:lnTo>
                  <a:lnTo>
                    <a:pt x="37" y="399"/>
                  </a:lnTo>
                  <a:lnTo>
                    <a:pt x="44" y="397"/>
                  </a:lnTo>
                  <a:lnTo>
                    <a:pt x="57" y="395"/>
                  </a:lnTo>
                  <a:lnTo>
                    <a:pt x="78" y="391"/>
                  </a:lnTo>
                  <a:lnTo>
                    <a:pt x="105" y="386"/>
                  </a:lnTo>
                  <a:lnTo>
                    <a:pt x="136" y="380"/>
                  </a:lnTo>
                  <a:lnTo>
                    <a:pt x="169" y="373"/>
                  </a:lnTo>
                  <a:lnTo>
                    <a:pt x="205" y="366"/>
                  </a:lnTo>
                  <a:lnTo>
                    <a:pt x="242" y="360"/>
                  </a:lnTo>
                  <a:lnTo>
                    <a:pt x="277" y="353"/>
                  </a:lnTo>
                  <a:lnTo>
                    <a:pt x="313" y="346"/>
                  </a:lnTo>
                  <a:lnTo>
                    <a:pt x="345" y="340"/>
                  </a:lnTo>
                  <a:lnTo>
                    <a:pt x="375" y="334"/>
                  </a:lnTo>
                  <a:lnTo>
                    <a:pt x="399" y="330"/>
                  </a:lnTo>
                  <a:lnTo>
                    <a:pt x="419" y="326"/>
                  </a:lnTo>
                  <a:lnTo>
                    <a:pt x="430" y="324"/>
                  </a:lnTo>
                  <a:lnTo>
                    <a:pt x="435" y="323"/>
                  </a:lnTo>
                  <a:lnTo>
                    <a:pt x="430" y="300"/>
                  </a:lnTo>
                  <a:lnTo>
                    <a:pt x="19" y="377"/>
                  </a:lnTo>
                  <a:lnTo>
                    <a:pt x="16" y="383"/>
                  </a:lnTo>
                  <a:lnTo>
                    <a:pt x="14" y="389"/>
                  </a:lnTo>
                  <a:lnTo>
                    <a:pt x="9" y="403"/>
                  </a:lnTo>
                  <a:lnTo>
                    <a:pt x="4" y="425"/>
                  </a:lnTo>
                  <a:lnTo>
                    <a:pt x="1" y="454"/>
                  </a:lnTo>
                  <a:lnTo>
                    <a:pt x="0" y="486"/>
                  </a:lnTo>
                  <a:lnTo>
                    <a:pt x="2" y="522"/>
                  </a:lnTo>
                  <a:lnTo>
                    <a:pt x="12" y="560"/>
                  </a:lnTo>
                  <a:lnTo>
                    <a:pt x="30" y="598"/>
                  </a:lnTo>
                  <a:lnTo>
                    <a:pt x="42" y="617"/>
                  </a:lnTo>
                  <a:lnTo>
                    <a:pt x="57" y="637"/>
                  </a:lnTo>
                  <a:lnTo>
                    <a:pt x="75" y="655"/>
                  </a:lnTo>
                  <a:lnTo>
                    <a:pt x="93" y="674"/>
                  </a:lnTo>
                  <a:lnTo>
                    <a:pt x="114" y="691"/>
                  </a:lnTo>
                  <a:lnTo>
                    <a:pt x="136" y="707"/>
                  </a:lnTo>
                  <a:lnTo>
                    <a:pt x="160" y="722"/>
                  </a:lnTo>
                  <a:lnTo>
                    <a:pt x="185" y="736"/>
                  </a:lnTo>
                  <a:lnTo>
                    <a:pt x="210" y="749"/>
                  </a:lnTo>
                  <a:lnTo>
                    <a:pt x="238" y="760"/>
                  </a:lnTo>
                  <a:lnTo>
                    <a:pt x="266" y="771"/>
                  </a:lnTo>
                  <a:lnTo>
                    <a:pt x="295" y="779"/>
                  </a:lnTo>
                  <a:lnTo>
                    <a:pt x="324" y="787"/>
                  </a:lnTo>
                  <a:lnTo>
                    <a:pt x="353" y="791"/>
                  </a:lnTo>
                  <a:lnTo>
                    <a:pt x="383" y="795"/>
                  </a:lnTo>
                  <a:lnTo>
                    <a:pt x="413" y="797"/>
                  </a:lnTo>
                  <a:lnTo>
                    <a:pt x="415" y="797"/>
                  </a:lnTo>
                  <a:lnTo>
                    <a:pt x="418" y="797"/>
                  </a:lnTo>
                  <a:lnTo>
                    <a:pt x="420" y="797"/>
                  </a:lnTo>
                  <a:lnTo>
                    <a:pt x="422" y="797"/>
                  </a:lnTo>
                  <a:lnTo>
                    <a:pt x="441" y="797"/>
                  </a:lnTo>
                  <a:lnTo>
                    <a:pt x="458" y="796"/>
                  </a:lnTo>
                  <a:lnTo>
                    <a:pt x="476" y="794"/>
                  </a:lnTo>
                  <a:lnTo>
                    <a:pt x="494" y="791"/>
                  </a:lnTo>
                  <a:lnTo>
                    <a:pt x="511" y="788"/>
                  </a:lnTo>
                  <a:lnTo>
                    <a:pt x="528" y="784"/>
                  </a:lnTo>
                  <a:lnTo>
                    <a:pt x="545" y="779"/>
                  </a:lnTo>
                  <a:lnTo>
                    <a:pt x="562" y="773"/>
                  </a:lnTo>
                  <a:lnTo>
                    <a:pt x="578" y="767"/>
                  </a:lnTo>
                  <a:lnTo>
                    <a:pt x="598" y="759"/>
                  </a:lnTo>
                  <a:lnTo>
                    <a:pt x="623" y="751"/>
                  </a:lnTo>
                  <a:lnTo>
                    <a:pt x="651" y="741"/>
                  </a:lnTo>
                  <a:lnTo>
                    <a:pt x="684" y="729"/>
                  </a:lnTo>
                  <a:lnTo>
                    <a:pt x="719" y="718"/>
                  </a:lnTo>
                  <a:lnTo>
                    <a:pt x="757" y="705"/>
                  </a:lnTo>
                  <a:lnTo>
                    <a:pt x="799" y="691"/>
                  </a:lnTo>
                  <a:lnTo>
                    <a:pt x="844" y="676"/>
                  </a:lnTo>
                  <a:lnTo>
                    <a:pt x="890" y="661"/>
                  </a:lnTo>
                  <a:lnTo>
                    <a:pt x="938" y="645"/>
                  </a:lnTo>
                  <a:lnTo>
                    <a:pt x="987" y="629"/>
                  </a:lnTo>
                  <a:lnTo>
                    <a:pt x="1039" y="612"/>
                  </a:lnTo>
                  <a:lnTo>
                    <a:pt x="1092" y="594"/>
                  </a:lnTo>
                  <a:lnTo>
                    <a:pt x="1146" y="576"/>
                  </a:lnTo>
                  <a:lnTo>
                    <a:pt x="1200" y="559"/>
                  </a:lnTo>
                  <a:lnTo>
                    <a:pt x="1252" y="541"/>
                  </a:lnTo>
                  <a:lnTo>
                    <a:pt x="1303" y="525"/>
                  </a:lnTo>
                  <a:lnTo>
                    <a:pt x="1352" y="509"/>
                  </a:lnTo>
                  <a:lnTo>
                    <a:pt x="1401" y="493"/>
                  </a:lnTo>
                  <a:lnTo>
                    <a:pt x="1448" y="477"/>
                  </a:lnTo>
                  <a:lnTo>
                    <a:pt x="1494" y="462"/>
                  </a:lnTo>
                  <a:lnTo>
                    <a:pt x="1539" y="447"/>
                  </a:lnTo>
                  <a:lnTo>
                    <a:pt x="1583" y="433"/>
                  </a:lnTo>
                  <a:lnTo>
                    <a:pt x="1624" y="418"/>
                  </a:lnTo>
                  <a:lnTo>
                    <a:pt x="1665" y="404"/>
                  </a:lnTo>
                  <a:lnTo>
                    <a:pt x="1705" y="392"/>
                  </a:lnTo>
                  <a:lnTo>
                    <a:pt x="1744" y="379"/>
                  </a:lnTo>
                  <a:lnTo>
                    <a:pt x="1779" y="366"/>
                  </a:lnTo>
                  <a:lnTo>
                    <a:pt x="1815" y="354"/>
                  </a:lnTo>
                  <a:lnTo>
                    <a:pt x="1849" y="342"/>
                  </a:lnTo>
                  <a:lnTo>
                    <a:pt x="1882" y="331"/>
                  </a:lnTo>
                  <a:lnTo>
                    <a:pt x="1912" y="320"/>
                  </a:lnTo>
                  <a:lnTo>
                    <a:pt x="1942" y="310"/>
                  </a:lnTo>
                  <a:lnTo>
                    <a:pt x="1968" y="301"/>
                  </a:lnTo>
                  <a:lnTo>
                    <a:pt x="1995" y="292"/>
                  </a:lnTo>
                  <a:lnTo>
                    <a:pt x="2019" y="282"/>
                  </a:lnTo>
                  <a:lnTo>
                    <a:pt x="2041" y="274"/>
                  </a:lnTo>
                  <a:lnTo>
                    <a:pt x="2063" y="266"/>
                  </a:lnTo>
                  <a:lnTo>
                    <a:pt x="2081" y="259"/>
                  </a:lnTo>
                  <a:lnTo>
                    <a:pt x="2098" y="252"/>
                  </a:lnTo>
                  <a:lnTo>
                    <a:pt x="2113" y="247"/>
                  </a:lnTo>
                  <a:lnTo>
                    <a:pt x="2127" y="241"/>
                  </a:lnTo>
                  <a:lnTo>
                    <a:pt x="2139" y="235"/>
                  </a:lnTo>
                  <a:lnTo>
                    <a:pt x="2148" y="232"/>
                  </a:lnTo>
                  <a:lnTo>
                    <a:pt x="2156" y="227"/>
                  </a:lnTo>
                  <a:lnTo>
                    <a:pt x="2162" y="224"/>
                  </a:lnTo>
                  <a:lnTo>
                    <a:pt x="2165" y="221"/>
                  </a:lnTo>
                  <a:lnTo>
                    <a:pt x="2178" y="209"/>
                  </a:lnTo>
                  <a:lnTo>
                    <a:pt x="2187" y="194"/>
                  </a:lnTo>
                  <a:lnTo>
                    <a:pt x="2192" y="176"/>
                  </a:lnTo>
                  <a:lnTo>
                    <a:pt x="2194" y="158"/>
                  </a:lnTo>
                  <a:lnTo>
                    <a:pt x="2195" y="156"/>
                  </a:lnTo>
                  <a:lnTo>
                    <a:pt x="2195" y="152"/>
                  </a:lnTo>
                  <a:lnTo>
                    <a:pt x="2195" y="150"/>
                  </a:lnTo>
                  <a:lnTo>
                    <a:pt x="2194" y="147"/>
                  </a:lnTo>
                  <a:lnTo>
                    <a:pt x="2194" y="142"/>
                  </a:lnTo>
                  <a:lnTo>
                    <a:pt x="2193" y="137"/>
                  </a:lnTo>
                  <a:lnTo>
                    <a:pt x="2193" y="134"/>
                  </a:lnTo>
                  <a:lnTo>
                    <a:pt x="2192" y="129"/>
                  </a:lnTo>
                  <a:lnTo>
                    <a:pt x="2187" y="115"/>
                  </a:lnTo>
                  <a:lnTo>
                    <a:pt x="2181" y="99"/>
                  </a:lnTo>
                  <a:lnTo>
                    <a:pt x="2172" y="82"/>
                  </a:lnTo>
                  <a:lnTo>
                    <a:pt x="2158" y="65"/>
                  </a:lnTo>
                  <a:lnTo>
                    <a:pt x="2139" y="47"/>
                  </a:lnTo>
                  <a:lnTo>
                    <a:pt x="2111" y="31"/>
                  </a:lnTo>
                  <a:lnTo>
                    <a:pt x="2075" y="16"/>
                  </a:lnTo>
                  <a:lnTo>
                    <a:pt x="2030" y="5"/>
                  </a:lnTo>
                  <a:lnTo>
                    <a:pt x="2007" y="0"/>
                  </a:lnTo>
                  <a:lnTo>
                    <a:pt x="201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8274050" y="3783013"/>
              <a:ext cx="115887" cy="179388"/>
            </a:xfrm>
            <a:custGeom>
              <a:avLst/>
              <a:gdLst>
                <a:gd name="T0" fmla="*/ 146 w 146"/>
                <a:gd name="T1" fmla="*/ 198 h 226"/>
                <a:gd name="T2" fmla="*/ 144 w 146"/>
                <a:gd name="T3" fmla="*/ 198 h 226"/>
                <a:gd name="T4" fmla="*/ 136 w 146"/>
                <a:gd name="T5" fmla="*/ 200 h 226"/>
                <a:gd name="T6" fmla="*/ 124 w 146"/>
                <a:gd name="T7" fmla="*/ 202 h 226"/>
                <a:gd name="T8" fmla="*/ 113 w 146"/>
                <a:gd name="T9" fmla="*/ 204 h 226"/>
                <a:gd name="T10" fmla="*/ 100 w 146"/>
                <a:gd name="T11" fmla="*/ 206 h 226"/>
                <a:gd name="T12" fmla="*/ 88 w 146"/>
                <a:gd name="T13" fmla="*/ 210 h 226"/>
                <a:gd name="T14" fmla="*/ 79 w 146"/>
                <a:gd name="T15" fmla="*/ 213 h 226"/>
                <a:gd name="T16" fmla="*/ 76 w 146"/>
                <a:gd name="T17" fmla="*/ 217 h 226"/>
                <a:gd name="T18" fmla="*/ 73 w 146"/>
                <a:gd name="T19" fmla="*/ 219 h 226"/>
                <a:gd name="T20" fmla="*/ 69 w 146"/>
                <a:gd name="T21" fmla="*/ 221 h 226"/>
                <a:gd name="T22" fmla="*/ 64 w 146"/>
                <a:gd name="T23" fmla="*/ 224 h 226"/>
                <a:gd name="T24" fmla="*/ 58 w 146"/>
                <a:gd name="T25" fmla="*/ 225 h 226"/>
                <a:gd name="T26" fmla="*/ 52 w 146"/>
                <a:gd name="T27" fmla="*/ 226 h 226"/>
                <a:gd name="T28" fmla="*/ 46 w 146"/>
                <a:gd name="T29" fmla="*/ 226 h 226"/>
                <a:gd name="T30" fmla="*/ 41 w 146"/>
                <a:gd name="T31" fmla="*/ 226 h 226"/>
                <a:gd name="T32" fmla="*/ 37 w 146"/>
                <a:gd name="T33" fmla="*/ 225 h 226"/>
                <a:gd name="T34" fmla="*/ 30 w 146"/>
                <a:gd name="T35" fmla="*/ 221 h 226"/>
                <a:gd name="T36" fmla="*/ 23 w 146"/>
                <a:gd name="T37" fmla="*/ 214 h 226"/>
                <a:gd name="T38" fmla="*/ 17 w 146"/>
                <a:gd name="T39" fmla="*/ 203 h 226"/>
                <a:gd name="T40" fmla="*/ 14 w 146"/>
                <a:gd name="T41" fmla="*/ 187 h 226"/>
                <a:gd name="T42" fmla="*/ 9 w 146"/>
                <a:gd name="T43" fmla="*/ 156 h 226"/>
                <a:gd name="T44" fmla="*/ 3 w 146"/>
                <a:gd name="T45" fmla="*/ 109 h 226"/>
                <a:gd name="T46" fmla="*/ 0 w 146"/>
                <a:gd name="T47" fmla="*/ 63 h 226"/>
                <a:gd name="T48" fmla="*/ 3 w 146"/>
                <a:gd name="T49" fmla="*/ 35 h 226"/>
                <a:gd name="T50" fmla="*/ 9 w 146"/>
                <a:gd name="T51" fmla="*/ 29 h 226"/>
                <a:gd name="T52" fmla="*/ 16 w 146"/>
                <a:gd name="T53" fmla="*/ 22 h 226"/>
                <a:gd name="T54" fmla="*/ 24 w 146"/>
                <a:gd name="T55" fmla="*/ 16 h 226"/>
                <a:gd name="T56" fmla="*/ 33 w 146"/>
                <a:gd name="T57" fmla="*/ 12 h 226"/>
                <a:gd name="T58" fmla="*/ 41 w 146"/>
                <a:gd name="T59" fmla="*/ 7 h 226"/>
                <a:gd name="T60" fmla="*/ 48 w 146"/>
                <a:gd name="T61" fmla="*/ 4 h 226"/>
                <a:gd name="T62" fmla="*/ 53 w 146"/>
                <a:gd name="T63" fmla="*/ 1 h 226"/>
                <a:gd name="T64" fmla="*/ 55 w 146"/>
                <a:gd name="T65" fmla="*/ 0 h 226"/>
                <a:gd name="T66" fmla="*/ 56 w 146"/>
                <a:gd name="T67" fmla="*/ 1 h 226"/>
                <a:gd name="T68" fmla="*/ 60 w 146"/>
                <a:gd name="T69" fmla="*/ 6 h 226"/>
                <a:gd name="T70" fmla="*/ 65 w 146"/>
                <a:gd name="T71" fmla="*/ 11 h 226"/>
                <a:gd name="T72" fmla="*/ 71 w 146"/>
                <a:gd name="T73" fmla="*/ 18 h 226"/>
                <a:gd name="T74" fmla="*/ 78 w 146"/>
                <a:gd name="T75" fmla="*/ 23 h 226"/>
                <a:gd name="T76" fmla="*/ 84 w 146"/>
                <a:gd name="T77" fmla="*/ 29 h 226"/>
                <a:gd name="T78" fmla="*/ 90 w 146"/>
                <a:gd name="T79" fmla="*/ 34 h 226"/>
                <a:gd name="T80" fmla="*/ 93 w 146"/>
                <a:gd name="T81" fmla="*/ 36 h 226"/>
                <a:gd name="T82" fmla="*/ 98 w 146"/>
                <a:gd name="T83" fmla="*/ 38 h 226"/>
                <a:gd name="T84" fmla="*/ 103 w 146"/>
                <a:gd name="T85" fmla="*/ 44 h 226"/>
                <a:gd name="T86" fmla="*/ 111 w 146"/>
                <a:gd name="T87" fmla="*/ 52 h 226"/>
                <a:gd name="T88" fmla="*/ 119 w 146"/>
                <a:gd name="T89" fmla="*/ 60 h 226"/>
                <a:gd name="T90" fmla="*/ 127 w 146"/>
                <a:gd name="T91" fmla="*/ 68 h 226"/>
                <a:gd name="T92" fmla="*/ 134 w 146"/>
                <a:gd name="T93" fmla="*/ 75 h 226"/>
                <a:gd name="T94" fmla="*/ 139 w 146"/>
                <a:gd name="T95" fmla="*/ 80 h 226"/>
                <a:gd name="T96" fmla="*/ 141 w 146"/>
                <a:gd name="T97" fmla="*/ 82 h 226"/>
                <a:gd name="T98" fmla="*/ 146 w 146"/>
                <a:gd name="T9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226">
                  <a:moveTo>
                    <a:pt x="146" y="198"/>
                  </a:moveTo>
                  <a:lnTo>
                    <a:pt x="144" y="198"/>
                  </a:lnTo>
                  <a:lnTo>
                    <a:pt x="136" y="200"/>
                  </a:lnTo>
                  <a:lnTo>
                    <a:pt x="124" y="202"/>
                  </a:lnTo>
                  <a:lnTo>
                    <a:pt x="113" y="204"/>
                  </a:lnTo>
                  <a:lnTo>
                    <a:pt x="100" y="206"/>
                  </a:lnTo>
                  <a:lnTo>
                    <a:pt x="88" y="210"/>
                  </a:lnTo>
                  <a:lnTo>
                    <a:pt x="79" y="213"/>
                  </a:lnTo>
                  <a:lnTo>
                    <a:pt x="76" y="217"/>
                  </a:lnTo>
                  <a:lnTo>
                    <a:pt x="73" y="219"/>
                  </a:lnTo>
                  <a:lnTo>
                    <a:pt x="69" y="221"/>
                  </a:lnTo>
                  <a:lnTo>
                    <a:pt x="64" y="224"/>
                  </a:lnTo>
                  <a:lnTo>
                    <a:pt x="58" y="225"/>
                  </a:lnTo>
                  <a:lnTo>
                    <a:pt x="52" y="226"/>
                  </a:lnTo>
                  <a:lnTo>
                    <a:pt x="46" y="226"/>
                  </a:lnTo>
                  <a:lnTo>
                    <a:pt x="41" y="226"/>
                  </a:lnTo>
                  <a:lnTo>
                    <a:pt x="37" y="225"/>
                  </a:lnTo>
                  <a:lnTo>
                    <a:pt x="30" y="221"/>
                  </a:lnTo>
                  <a:lnTo>
                    <a:pt x="23" y="214"/>
                  </a:lnTo>
                  <a:lnTo>
                    <a:pt x="17" y="203"/>
                  </a:lnTo>
                  <a:lnTo>
                    <a:pt x="14" y="187"/>
                  </a:lnTo>
                  <a:lnTo>
                    <a:pt x="9" y="156"/>
                  </a:lnTo>
                  <a:lnTo>
                    <a:pt x="3" y="109"/>
                  </a:lnTo>
                  <a:lnTo>
                    <a:pt x="0" y="63"/>
                  </a:lnTo>
                  <a:lnTo>
                    <a:pt x="3" y="35"/>
                  </a:lnTo>
                  <a:lnTo>
                    <a:pt x="9" y="29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3" y="12"/>
                  </a:lnTo>
                  <a:lnTo>
                    <a:pt x="41" y="7"/>
                  </a:lnTo>
                  <a:lnTo>
                    <a:pt x="48" y="4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6" y="1"/>
                  </a:lnTo>
                  <a:lnTo>
                    <a:pt x="60" y="6"/>
                  </a:lnTo>
                  <a:lnTo>
                    <a:pt x="65" y="11"/>
                  </a:lnTo>
                  <a:lnTo>
                    <a:pt x="71" y="18"/>
                  </a:lnTo>
                  <a:lnTo>
                    <a:pt x="78" y="23"/>
                  </a:lnTo>
                  <a:lnTo>
                    <a:pt x="84" y="29"/>
                  </a:lnTo>
                  <a:lnTo>
                    <a:pt x="90" y="34"/>
                  </a:lnTo>
                  <a:lnTo>
                    <a:pt x="93" y="36"/>
                  </a:lnTo>
                  <a:lnTo>
                    <a:pt x="98" y="38"/>
                  </a:lnTo>
                  <a:lnTo>
                    <a:pt x="103" y="44"/>
                  </a:lnTo>
                  <a:lnTo>
                    <a:pt x="111" y="52"/>
                  </a:lnTo>
                  <a:lnTo>
                    <a:pt x="119" y="60"/>
                  </a:lnTo>
                  <a:lnTo>
                    <a:pt x="127" y="68"/>
                  </a:lnTo>
                  <a:lnTo>
                    <a:pt x="134" y="75"/>
                  </a:lnTo>
                  <a:lnTo>
                    <a:pt x="139" y="80"/>
                  </a:lnTo>
                  <a:lnTo>
                    <a:pt x="141" y="82"/>
                  </a:lnTo>
                  <a:lnTo>
                    <a:pt x="146" y="198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8218488" y="3590925"/>
              <a:ext cx="679450" cy="944563"/>
            </a:xfrm>
            <a:custGeom>
              <a:avLst/>
              <a:gdLst>
                <a:gd name="T0" fmla="*/ 472 w 858"/>
                <a:gd name="T1" fmla="*/ 174 h 1191"/>
                <a:gd name="T2" fmla="*/ 743 w 858"/>
                <a:gd name="T3" fmla="*/ 173 h 1191"/>
                <a:gd name="T4" fmla="*/ 600 w 858"/>
                <a:gd name="T5" fmla="*/ 233 h 1191"/>
                <a:gd name="T6" fmla="*/ 392 w 858"/>
                <a:gd name="T7" fmla="*/ 238 h 1191"/>
                <a:gd name="T8" fmla="*/ 728 w 858"/>
                <a:gd name="T9" fmla="*/ 135 h 1191"/>
                <a:gd name="T10" fmla="*/ 374 w 858"/>
                <a:gd name="T11" fmla="*/ 156 h 1191"/>
                <a:gd name="T12" fmla="*/ 379 w 858"/>
                <a:gd name="T13" fmla="*/ 35 h 1191"/>
                <a:gd name="T14" fmla="*/ 780 w 858"/>
                <a:gd name="T15" fmla="*/ 26 h 1191"/>
                <a:gd name="T16" fmla="*/ 775 w 858"/>
                <a:gd name="T17" fmla="*/ 467 h 1191"/>
                <a:gd name="T18" fmla="*/ 356 w 858"/>
                <a:gd name="T19" fmla="*/ 533 h 1191"/>
                <a:gd name="T20" fmla="*/ 455 w 858"/>
                <a:gd name="T21" fmla="*/ 613 h 1191"/>
                <a:gd name="T22" fmla="*/ 791 w 858"/>
                <a:gd name="T23" fmla="*/ 553 h 1191"/>
                <a:gd name="T24" fmla="*/ 667 w 858"/>
                <a:gd name="T25" fmla="*/ 1080 h 1191"/>
                <a:gd name="T26" fmla="*/ 403 w 858"/>
                <a:gd name="T27" fmla="*/ 1154 h 1191"/>
                <a:gd name="T28" fmla="*/ 310 w 858"/>
                <a:gd name="T29" fmla="*/ 1151 h 1191"/>
                <a:gd name="T30" fmla="*/ 140 w 858"/>
                <a:gd name="T31" fmla="*/ 1016 h 1191"/>
                <a:gd name="T32" fmla="*/ 84 w 858"/>
                <a:gd name="T33" fmla="*/ 938 h 1191"/>
                <a:gd name="T34" fmla="*/ 127 w 858"/>
                <a:gd name="T35" fmla="*/ 801 h 1191"/>
                <a:gd name="T36" fmla="*/ 145 w 858"/>
                <a:gd name="T37" fmla="*/ 611 h 1191"/>
                <a:gd name="T38" fmla="*/ 102 w 858"/>
                <a:gd name="T39" fmla="*/ 467 h 1191"/>
                <a:gd name="T40" fmla="*/ 88 w 858"/>
                <a:gd name="T41" fmla="*/ 280 h 1191"/>
                <a:gd name="T42" fmla="*/ 137 w 858"/>
                <a:gd name="T43" fmla="*/ 250 h 1191"/>
                <a:gd name="T44" fmla="*/ 196 w 858"/>
                <a:gd name="T45" fmla="*/ 181 h 1191"/>
                <a:gd name="T46" fmla="*/ 173 w 858"/>
                <a:gd name="T47" fmla="*/ 235 h 1191"/>
                <a:gd name="T48" fmla="*/ 182 w 858"/>
                <a:gd name="T49" fmla="*/ 303 h 1191"/>
                <a:gd name="T50" fmla="*/ 205 w 858"/>
                <a:gd name="T51" fmla="*/ 431 h 1191"/>
                <a:gd name="T52" fmla="*/ 148 w 858"/>
                <a:gd name="T53" fmla="*/ 447 h 1191"/>
                <a:gd name="T54" fmla="*/ 172 w 858"/>
                <a:gd name="T55" fmla="*/ 630 h 1191"/>
                <a:gd name="T56" fmla="*/ 121 w 858"/>
                <a:gd name="T57" fmla="*/ 916 h 1191"/>
                <a:gd name="T58" fmla="*/ 219 w 858"/>
                <a:gd name="T59" fmla="*/ 981 h 1191"/>
                <a:gd name="T60" fmla="*/ 231 w 858"/>
                <a:gd name="T61" fmla="*/ 831 h 1191"/>
                <a:gd name="T62" fmla="*/ 284 w 858"/>
                <a:gd name="T63" fmla="*/ 776 h 1191"/>
                <a:gd name="T64" fmla="*/ 61 w 858"/>
                <a:gd name="T65" fmla="*/ 582 h 1191"/>
                <a:gd name="T66" fmla="*/ 90 w 858"/>
                <a:gd name="T67" fmla="*/ 567 h 1191"/>
                <a:gd name="T68" fmla="*/ 26 w 858"/>
                <a:gd name="T69" fmla="*/ 78 h 1191"/>
                <a:gd name="T70" fmla="*/ 176 w 858"/>
                <a:gd name="T71" fmla="*/ 56 h 1191"/>
                <a:gd name="T72" fmla="*/ 270 w 858"/>
                <a:gd name="T73" fmla="*/ 753 h 1191"/>
                <a:gd name="T74" fmla="*/ 208 w 858"/>
                <a:gd name="T75" fmla="*/ 801 h 1191"/>
                <a:gd name="T76" fmla="*/ 226 w 858"/>
                <a:gd name="T77" fmla="*/ 931 h 1191"/>
                <a:gd name="T78" fmla="*/ 171 w 858"/>
                <a:gd name="T79" fmla="*/ 965 h 1191"/>
                <a:gd name="T80" fmla="*/ 162 w 858"/>
                <a:gd name="T81" fmla="*/ 851 h 1191"/>
                <a:gd name="T82" fmla="*/ 198 w 858"/>
                <a:gd name="T83" fmla="*/ 647 h 1191"/>
                <a:gd name="T84" fmla="*/ 201 w 858"/>
                <a:gd name="T85" fmla="*/ 460 h 1191"/>
                <a:gd name="T86" fmla="*/ 231 w 858"/>
                <a:gd name="T87" fmla="*/ 425 h 1191"/>
                <a:gd name="T88" fmla="*/ 190 w 858"/>
                <a:gd name="T89" fmla="*/ 279 h 1191"/>
                <a:gd name="T90" fmla="*/ 219 w 858"/>
                <a:gd name="T91" fmla="*/ 203 h 1191"/>
                <a:gd name="T92" fmla="*/ 176 w 858"/>
                <a:gd name="T93" fmla="*/ 160 h 1191"/>
                <a:gd name="T94" fmla="*/ 87 w 858"/>
                <a:gd name="T95" fmla="*/ 248 h 1191"/>
                <a:gd name="T96" fmla="*/ 64 w 858"/>
                <a:gd name="T97" fmla="*/ 377 h 1191"/>
                <a:gd name="T98" fmla="*/ 101 w 858"/>
                <a:gd name="T99" fmla="*/ 524 h 1191"/>
                <a:gd name="T100" fmla="*/ 124 w 858"/>
                <a:gd name="T101" fmla="*/ 721 h 1191"/>
                <a:gd name="T102" fmla="*/ 61 w 858"/>
                <a:gd name="T103" fmla="*/ 913 h 1191"/>
                <a:gd name="T104" fmla="*/ 88 w 858"/>
                <a:gd name="T105" fmla="*/ 1008 h 1191"/>
                <a:gd name="T106" fmla="*/ 132 w 858"/>
                <a:gd name="T107" fmla="*/ 1110 h 1191"/>
                <a:gd name="T108" fmla="*/ 383 w 858"/>
                <a:gd name="T109" fmla="*/ 776 h 1191"/>
                <a:gd name="T110" fmla="*/ 709 w 858"/>
                <a:gd name="T111" fmla="*/ 542 h 1191"/>
                <a:gd name="T112" fmla="*/ 345 w 858"/>
                <a:gd name="T113" fmla="*/ 607 h 1191"/>
                <a:gd name="T114" fmla="*/ 463 w 858"/>
                <a:gd name="T115" fmla="*/ 540 h 1191"/>
                <a:gd name="T116" fmla="*/ 849 w 858"/>
                <a:gd name="T117" fmla="*/ 479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191">
                  <a:moveTo>
                    <a:pt x="845" y="0"/>
                  </a:moveTo>
                  <a:lnTo>
                    <a:pt x="302" y="13"/>
                  </a:lnTo>
                  <a:lnTo>
                    <a:pt x="300" y="185"/>
                  </a:lnTo>
                  <a:lnTo>
                    <a:pt x="304" y="185"/>
                  </a:lnTo>
                  <a:lnTo>
                    <a:pt x="318" y="183"/>
                  </a:lnTo>
                  <a:lnTo>
                    <a:pt x="339" y="182"/>
                  </a:lnTo>
                  <a:lnTo>
                    <a:pt x="365" y="181"/>
                  </a:lnTo>
                  <a:lnTo>
                    <a:pt x="397" y="179"/>
                  </a:lnTo>
                  <a:lnTo>
                    <a:pt x="433" y="177"/>
                  </a:lnTo>
                  <a:lnTo>
                    <a:pt x="472" y="174"/>
                  </a:lnTo>
                  <a:lnTo>
                    <a:pt x="513" y="172"/>
                  </a:lnTo>
                  <a:lnTo>
                    <a:pt x="553" y="170"/>
                  </a:lnTo>
                  <a:lnTo>
                    <a:pt x="592" y="167"/>
                  </a:lnTo>
                  <a:lnTo>
                    <a:pt x="629" y="166"/>
                  </a:lnTo>
                  <a:lnTo>
                    <a:pt x="663" y="164"/>
                  </a:lnTo>
                  <a:lnTo>
                    <a:pt x="693" y="162"/>
                  </a:lnTo>
                  <a:lnTo>
                    <a:pt x="716" y="160"/>
                  </a:lnTo>
                  <a:lnTo>
                    <a:pt x="734" y="159"/>
                  </a:lnTo>
                  <a:lnTo>
                    <a:pt x="743" y="159"/>
                  </a:lnTo>
                  <a:lnTo>
                    <a:pt x="743" y="173"/>
                  </a:lnTo>
                  <a:lnTo>
                    <a:pt x="743" y="189"/>
                  </a:lnTo>
                  <a:lnTo>
                    <a:pt x="743" y="205"/>
                  </a:lnTo>
                  <a:lnTo>
                    <a:pt x="743" y="218"/>
                  </a:lnTo>
                  <a:lnTo>
                    <a:pt x="736" y="219"/>
                  </a:lnTo>
                  <a:lnTo>
                    <a:pt x="723" y="220"/>
                  </a:lnTo>
                  <a:lnTo>
                    <a:pt x="705" y="221"/>
                  </a:lnTo>
                  <a:lnTo>
                    <a:pt x="683" y="224"/>
                  </a:lnTo>
                  <a:lnTo>
                    <a:pt x="658" y="227"/>
                  </a:lnTo>
                  <a:lnTo>
                    <a:pt x="630" y="230"/>
                  </a:lnTo>
                  <a:lnTo>
                    <a:pt x="600" y="233"/>
                  </a:lnTo>
                  <a:lnTo>
                    <a:pt x="569" y="235"/>
                  </a:lnTo>
                  <a:lnTo>
                    <a:pt x="538" y="239"/>
                  </a:lnTo>
                  <a:lnTo>
                    <a:pt x="508" y="242"/>
                  </a:lnTo>
                  <a:lnTo>
                    <a:pt x="479" y="244"/>
                  </a:lnTo>
                  <a:lnTo>
                    <a:pt x="454" y="248"/>
                  </a:lnTo>
                  <a:lnTo>
                    <a:pt x="431" y="250"/>
                  </a:lnTo>
                  <a:lnTo>
                    <a:pt x="412" y="251"/>
                  </a:lnTo>
                  <a:lnTo>
                    <a:pt x="399" y="253"/>
                  </a:lnTo>
                  <a:lnTo>
                    <a:pt x="391" y="254"/>
                  </a:lnTo>
                  <a:lnTo>
                    <a:pt x="392" y="238"/>
                  </a:lnTo>
                  <a:lnTo>
                    <a:pt x="392" y="219"/>
                  </a:lnTo>
                  <a:lnTo>
                    <a:pt x="392" y="204"/>
                  </a:lnTo>
                  <a:lnTo>
                    <a:pt x="392" y="197"/>
                  </a:lnTo>
                  <a:lnTo>
                    <a:pt x="368" y="197"/>
                  </a:lnTo>
                  <a:lnTo>
                    <a:pt x="366" y="281"/>
                  </a:lnTo>
                  <a:lnTo>
                    <a:pt x="767" y="240"/>
                  </a:lnTo>
                  <a:lnTo>
                    <a:pt x="767" y="133"/>
                  </a:lnTo>
                  <a:lnTo>
                    <a:pt x="762" y="133"/>
                  </a:lnTo>
                  <a:lnTo>
                    <a:pt x="749" y="134"/>
                  </a:lnTo>
                  <a:lnTo>
                    <a:pt x="728" y="135"/>
                  </a:lnTo>
                  <a:lnTo>
                    <a:pt x="701" y="136"/>
                  </a:lnTo>
                  <a:lnTo>
                    <a:pt x="669" y="139"/>
                  </a:lnTo>
                  <a:lnTo>
                    <a:pt x="633" y="141"/>
                  </a:lnTo>
                  <a:lnTo>
                    <a:pt x="595" y="143"/>
                  </a:lnTo>
                  <a:lnTo>
                    <a:pt x="555" y="145"/>
                  </a:lnTo>
                  <a:lnTo>
                    <a:pt x="515" y="148"/>
                  </a:lnTo>
                  <a:lnTo>
                    <a:pt x="476" y="150"/>
                  </a:lnTo>
                  <a:lnTo>
                    <a:pt x="438" y="151"/>
                  </a:lnTo>
                  <a:lnTo>
                    <a:pt x="404" y="154"/>
                  </a:lnTo>
                  <a:lnTo>
                    <a:pt x="374" y="156"/>
                  </a:lnTo>
                  <a:lnTo>
                    <a:pt x="351" y="157"/>
                  </a:lnTo>
                  <a:lnTo>
                    <a:pt x="334" y="158"/>
                  </a:lnTo>
                  <a:lnTo>
                    <a:pt x="325" y="158"/>
                  </a:lnTo>
                  <a:lnTo>
                    <a:pt x="325" y="134"/>
                  </a:lnTo>
                  <a:lnTo>
                    <a:pt x="325" y="97"/>
                  </a:lnTo>
                  <a:lnTo>
                    <a:pt x="325" y="60"/>
                  </a:lnTo>
                  <a:lnTo>
                    <a:pt x="326" y="36"/>
                  </a:lnTo>
                  <a:lnTo>
                    <a:pt x="335" y="36"/>
                  </a:lnTo>
                  <a:lnTo>
                    <a:pt x="354" y="36"/>
                  </a:lnTo>
                  <a:lnTo>
                    <a:pt x="379" y="35"/>
                  </a:lnTo>
                  <a:lnTo>
                    <a:pt x="411" y="35"/>
                  </a:lnTo>
                  <a:lnTo>
                    <a:pt x="448" y="34"/>
                  </a:lnTo>
                  <a:lnTo>
                    <a:pt x="490" y="33"/>
                  </a:lnTo>
                  <a:lnTo>
                    <a:pt x="533" y="32"/>
                  </a:lnTo>
                  <a:lnTo>
                    <a:pt x="579" y="30"/>
                  </a:lnTo>
                  <a:lnTo>
                    <a:pt x="624" y="29"/>
                  </a:lnTo>
                  <a:lnTo>
                    <a:pt x="668" y="29"/>
                  </a:lnTo>
                  <a:lnTo>
                    <a:pt x="709" y="28"/>
                  </a:lnTo>
                  <a:lnTo>
                    <a:pt x="747" y="27"/>
                  </a:lnTo>
                  <a:lnTo>
                    <a:pt x="780" y="26"/>
                  </a:lnTo>
                  <a:lnTo>
                    <a:pt x="806" y="26"/>
                  </a:lnTo>
                  <a:lnTo>
                    <a:pt x="825" y="25"/>
                  </a:lnTo>
                  <a:lnTo>
                    <a:pt x="834" y="25"/>
                  </a:lnTo>
                  <a:lnTo>
                    <a:pt x="833" y="99"/>
                  </a:lnTo>
                  <a:lnTo>
                    <a:pt x="831" y="242"/>
                  </a:lnTo>
                  <a:lnTo>
                    <a:pt x="830" y="385"/>
                  </a:lnTo>
                  <a:lnTo>
                    <a:pt x="830" y="457"/>
                  </a:lnTo>
                  <a:lnTo>
                    <a:pt x="821" y="459"/>
                  </a:lnTo>
                  <a:lnTo>
                    <a:pt x="803" y="462"/>
                  </a:lnTo>
                  <a:lnTo>
                    <a:pt x="775" y="467"/>
                  </a:lnTo>
                  <a:lnTo>
                    <a:pt x="741" y="472"/>
                  </a:lnTo>
                  <a:lnTo>
                    <a:pt x="701" y="478"/>
                  </a:lnTo>
                  <a:lnTo>
                    <a:pt x="658" y="485"/>
                  </a:lnTo>
                  <a:lnTo>
                    <a:pt x="610" y="493"/>
                  </a:lnTo>
                  <a:lnTo>
                    <a:pt x="563" y="500"/>
                  </a:lnTo>
                  <a:lnTo>
                    <a:pt x="515" y="508"/>
                  </a:lnTo>
                  <a:lnTo>
                    <a:pt x="470" y="515"/>
                  </a:lnTo>
                  <a:lnTo>
                    <a:pt x="426" y="522"/>
                  </a:lnTo>
                  <a:lnTo>
                    <a:pt x="388" y="528"/>
                  </a:lnTo>
                  <a:lnTo>
                    <a:pt x="356" y="533"/>
                  </a:lnTo>
                  <a:lnTo>
                    <a:pt x="332" y="537"/>
                  </a:lnTo>
                  <a:lnTo>
                    <a:pt x="316" y="539"/>
                  </a:lnTo>
                  <a:lnTo>
                    <a:pt x="310" y="540"/>
                  </a:lnTo>
                  <a:lnTo>
                    <a:pt x="310" y="638"/>
                  </a:lnTo>
                  <a:lnTo>
                    <a:pt x="315" y="637"/>
                  </a:lnTo>
                  <a:lnTo>
                    <a:pt x="330" y="635"/>
                  </a:lnTo>
                  <a:lnTo>
                    <a:pt x="353" y="631"/>
                  </a:lnTo>
                  <a:lnTo>
                    <a:pt x="381" y="626"/>
                  </a:lnTo>
                  <a:lnTo>
                    <a:pt x="416" y="620"/>
                  </a:lnTo>
                  <a:lnTo>
                    <a:pt x="455" y="613"/>
                  </a:lnTo>
                  <a:lnTo>
                    <a:pt x="496" y="605"/>
                  </a:lnTo>
                  <a:lnTo>
                    <a:pt x="540" y="597"/>
                  </a:lnTo>
                  <a:lnTo>
                    <a:pt x="584" y="590"/>
                  </a:lnTo>
                  <a:lnTo>
                    <a:pt x="627" y="582"/>
                  </a:lnTo>
                  <a:lnTo>
                    <a:pt x="667" y="575"/>
                  </a:lnTo>
                  <a:lnTo>
                    <a:pt x="705" y="568"/>
                  </a:lnTo>
                  <a:lnTo>
                    <a:pt x="737" y="562"/>
                  </a:lnTo>
                  <a:lnTo>
                    <a:pt x="762" y="558"/>
                  </a:lnTo>
                  <a:lnTo>
                    <a:pt x="781" y="554"/>
                  </a:lnTo>
                  <a:lnTo>
                    <a:pt x="791" y="553"/>
                  </a:lnTo>
                  <a:lnTo>
                    <a:pt x="791" y="638"/>
                  </a:lnTo>
                  <a:lnTo>
                    <a:pt x="790" y="803"/>
                  </a:lnTo>
                  <a:lnTo>
                    <a:pt x="788" y="965"/>
                  </a:lnTo>
                  <a:lnTo>
                    <a:pt x="788" y="1046"/>
                  </a:lnTo>
                  <a:lnTo>
                    <a:pt x="781" y="1048"/>
                  </a:lnTo>
                  <a:lnTo>
                    <a:pt x="768" y="1052"/>
                  </a:lnTo>
                  <a:lnTo>
                    <a:pt x="749" y="1057"/>
                  </a:lnTo>
                  <a:lnTo>
                    <a:pt x="724" y="1063"/>
                  </a:lnTo>
                  <a:lnTo>
                    <a:pt x="697" y="1071"/>
                  </a:lnTo>
                  <a:lnTo>
                    <a:pt x="667" y="1080"/>
                  </a:lnTo>
                  <a:lnTo>
                    <a:pt x="633" y="1090"/>
                  </a:lnTo>
                  <a:lnTo>
                    <a:pt x="600" y="1099"/>
                  </a:lnTo>
                  <a:lnTo>
                    <a:pt x="567" y="1108"/>
                  </a:lnTo>
                  <a:lnTo>
                    <a:pt x="533" y="1117"/>
                  </a:lnTo>
                  <a:lnTo>
                    <a:pt x="502" y="1126"/>
                  </a:lnTo>
                  <a:lnTo>
                    <a:pt x="473" y="1134"/>
                  </a:lnTo>
                  <a:lnTo>
                    <a:pt x="448" y="1141"/>
                  </a:lnTo>
                  <a:lnTo>
                    <a:pt x="427" y="1147"/>
                  </a:lnTo>
                  <a:lnTo>
                    <a:pt x="412" y="1152"/>
                  </a:lnTo>
                  <a:lnTo>
                    <a:pt x="403" y="1154"/>
                  </a:lnTo>
                  <a:lnTo>
                    <a:pt x="403" y="1064"/>
                  </a:lnTo>
                  <a:lnTo>
                    <a:pt x="406" y="895"/>
                  </a:lnTo>
                  <a:lnTo>
                    <a:pt x="407" y="732"/>
                  </a:lnTo>
                  <a:lnTo>
                    <a:pt x="407" y="658"/>
                  </a:lnTo>
                  <a:lnTo>
                    <a:pt x="328" y="670"/>
                  </a:lnTo>
                  <a:lnTo>
                    <a:pt x="328" y="742"/>
                  </a:lnTo>
                  <a:lnTo>
                    <a:pt x="327" y="901"/>
                  </a:lnTo>
                  <a:lnTo>
                    <a:pt x="325" y="1065"/>
                  </a:lnTo>
                  <a:lnTo>
                    <a:pt x="325" y="1155"/>
                  </a:lnTo>
                  <a:lnTo>
                    <a:pt x="310" y="1151"/>
                  </a:lnTo>
                  <a:lnTo>
                    <a:pt x="288" y="1143"/>
                  </a:lnTo>
                  <a:lnTo>
                    <a:pt x="262" y="1132"/>
                  </a:lnTo>
                  <a:lnTo>
                    <a:pt x="234" y="1122"/>
                  </a:lnTo>
                  <a:lnTo>
                    <a:pt x="205" y="1111"/>
                  </a:lnTo>
                  <a:lnTo>
                    <a:pt x="181" y="1102"/>
                  </a:lnTo>
                  <a:lnTo>
                    <a:pt x="163" y="1095"/>
                  </a:lnTo>
                  <a:lnTo>
                    <a:pt x="153" y="1092"/>
                  </a:lnTo>
                  <a:lnTo>
                    <a:pt x="150" y="1073"/>
                  </a:lnTo>
                  <a:lnTo>
                    <a:pt x="144" y="1044"/>
                  </a:lnTo>
                  <a:lnTo>
                    <a:pt x="140" y="1016"/>
                  </a:lnTo>
                  <a:lnTo>
                    <a:pt x="137" y="1004"/>
                  </a:lnTo>
                  <a:lnTo>
                    <a:pt x="129" y="1003"/>
                  </a:lnTo>
                  <a:lnTo>
                    <a:pt x="126" y="1002"/>
                  </a:lnTo>
                  <a:lnTo>
                    <a:pt x="120" y="1001"/>
                  </a:lnTo>
                  <a:lnTo>
                    <a:pt x="113" y="996"/>
                  </a:lnTo>
                  <a:lnTo>
                    <a:pt x="105" y="991"/>
                  </a:lnTo>
                  <a:lnTo>
                    <a:pt x="97" y="982"/>
                  </a:lnTo>
                  <a:lnTo>
                    <a:pt x="91" y="971"/>
                  </a:lnTo>
                  <a:lnTo>
                    <a:pt x="87" y="956"/>
                  </a:lnTo>
                  <a:lnTo>
                    <a:pt x="84" y="938"/>
                  </a:lnTo>
                  <a:lnTo>
                    <a:pt x="84" y="933"/>
                  </a:lnTo>
                  <a:lnTo>
                    <a:pt x="84" y="928"/>
                  </a:lnTo>
                  <a:lnTo>
                    <a:pt x="84" y="923"/>
                  </a:lnTo>
                  <a:lnTo>
                    <a:pt x="86" y="917"/>
                  </a:lnTo>
                  <a:lnTo>
                    <a:pt x="90" y="896"/>
                  </a:lnTo>
                  <a:lnTo>
                    <a:pt x="97" y="875"/>
                  </a:lnTo>
                  <a:lnTo>
                    <a:pt x="105" y="855"/>
                  </a:lnTo>
                  <a:lnTo>
                    <a:pt x="113" y="834"/>
                  </a:lnTo>
                  <a:lnTo>
                    <a:pt x="120" y="818"/>
                  </a:lnTo>
                  <a:lnTo>
                    <a:pt x="127" y="801"/>
                  </a:lnTo>
                  <a:lnTo>
                    <a:pt x="134" y="783"/>
                  </a:lnTo>
                  <a:lnTo>
                    <a:pt x="140" y="765"/>
                  </a:lnTo>
                  <a:lnTo>
                    <a:pt x="144" y="745"/>
                  </a:lnTo>
                  <a:lnTo>
                    <a:pt x="149" y="725"/>
                  </a:lnTo>
                  <a:lnTo>
                    <a:pt x="151" y="702"/>
                  </a:lnTo>
                  <a:lnTo>
                    <a:pt x="152" y="677"/>
                  </a:lnTo>
                  <a:lnTo>
                    <a:pt x="152" y="662"/>
                  </a:lnTo>
                  <a:lnTo>
                    <a:pt x="151" y="645"/>
                  </a:lnTo>
                  <a:lnTo>
                    <a:pt x="149" y="629"/>
                  </a:lnTo>
                  <a:lnTo>
                    <a:pt x="145" y="611"/>
                  </a:lnTo>
                  <a:lnTo>
                    <a:pt x="140" y="578"/>
                  </a:lnTo>
                  <a:lnTo>
                    <a:pt x="134" y="552"/>
                  </a:lnTo>
                  <a:lnTo>
                    <a:pt x="128" y="531"/>
                  </a:lnTo>
                  <a:lnTo>
                    <a:pt x="124" y="515"/>
                  </a:lnTo>
                  <a:lnTo>
                    <a:pt x="119" y="504"/>
                  </a:lnTo>
                  <a:lnTo>
                    <a:pt x="114" y="493"/>
                  </a:lnTo>
                  <a:lnTo>
                    <a:pt x="111" y="486"/>
                  </a:lnTo>
                  <a:lnTo>
                    <a:pt x="107" y="481"/>
                  </a:lnTo>
                  <a:lnTo>
                    <a:pt x="104" y="474"/>
                  </a:lnTo>
                  <a:lnTo>
                    <a:pt x="102" y="467"/>
                  </a:lnTo>
                  <a:lnTo>
                    <a:pt x="98" y="457"/>
                  </a:lnTo>
                  <a:lnTo>
                    <a:pt x="96" y="445"/>
                  </a:lnTo>
                  <a:lnTo>
                    <a:pt x="91" y="410"/>
                  </a:lnTo>
                  <a:lnTo>
                    <a:pt x="89" y="373"/>
                  </a:lnTo>
                  <a:lnTo>
                    <a:pt x="87" y="338"/>
                  </a:lnTo>
                  <a:lnTo>
                    <a:pt x="87" y="308"/>
                  </a:lnTo>
                  <a:lnTo>
                    <a:pt x="87" y="299"/>
                  </a:lnTo>
                  <a:lnTo>
                    <a:pt x="87" y="291"/>
                  </a:lnTo>
                  <a:lnTo>
                    <a:pt x="87" y="285"/>
                  </a:lnTo>
                  <a:lnTo>
                    <a:pt x="88" y="280"/>
                  </a:lnTo>
                  <a:lnTo>
                    <a:pt x="89" y="278"/>
                  </a:lnTo>
                  <a:lnTo>
                    <a:pt x="92" y="274"/>
                  </a:lnTo>
                  <a:lnTo>
                    <a:pt x="96" y="271"/>
                  </a:lnTo>
                  <a:lnTo>
                    <a:pt x="102" y="268"/>
                  </a:lnTo>
                  <a:lnTo>
                    <a:pt x="109" y="264"/>
                  </a:lnTo>
                  <a:lnTo>
                    <a:pt x="115" y="261"/>
                  </a:lnTo>
                  <a:lnTo>
                    <a:pt x="122" y="257"/>
                  </a:lnTo>
                  <a:lnTo>
                    <a:pt x="130" y="255"/>
                  </a:lnTo>
                  <a:lnTo>
                    <a:pt x="135" y="254"/>
                  </a:lnTo>
                  <a:lnTo>
                    <a:pt x="137" y="250"/>
                  </a:lnTo>
                  <a:lnTo>
                    <a:pt x="143" y="241"/>
                  </a:lnTo>
                  <a:lnTo>
                    <a:pt x="150" y="232"/>
                  </a:lnTo>
                  <a:lnTo>
                    <a:pt x="157" y="223"/>
                  </a:lnTo>
                  <a:lnTo>
                    <a:pt x="165" y="212"/>
                  </a:lnTo>
                  <a:lnTo>
                    <a:pt x="172" y="202"/>
                  </a:lnTo>
                  <a:lnTo>
                    <a:pt x="180" y="193"/>
                  </a:lnTo>
                  <a:lnTo>
                    <a:pt x="188" y="185"/>
                  </a:lnTo>
                  <a:lnTo>
                    <a:pt x="195" y="177"/>
                  </a:lnTo>
                  <a:lnTo>
                    <a:pt x="196" y="179"/>
                  </a:lnTo>
                  <a:lnTo>
                    <a:pt x="196" y="181"/>
                  </a:lnTo>
                  <a:lnTo>
                    <a:pt x="196" y="185"/>
                  </a:lnTo>
                  <a:lnTo>
                    <a:pt x="196" y="187"/>
                  </a:lnTo>
                  <a:lnTo>
                    <a:pt x="196" y="193"/>
                  </a:lnTo>
                  <a:lnTo>
                    <a:pt x="195" y="198"/>
                  </a:lnTo>
                  <a:lnTo>
                    <a:pt x="194" y="203"/>
                  </a:lnTo>
                  <a:lnTo>
                    <a:pt x="193" y="209"/>
                  </a:lnTo>
                  <a:lnTo>
                    <a:pt x="189" y="213"/>
                  </a:lnTo>
                  <a:lnTo>
                    <a:pt x="185" y="219"/>
                  </a:lnTo>
                  <a:lnTo>
                    <a:pt x="179" y="227"/>
                  </a:lnTo>
                  <a:lnTo>
                    <a:pt x="173" y="235"/>
                  </a:lnTo>
                  <a:lnTo>
                    <a:pt x="166" y="246"/>
                  </a:lnTo>
                  <a:lnTo>
                    <a:pt x="162" y="255"/>
                  </a:lnTo>
                  <a:lnTo>
                    <a:pt x="157" y="265"/>
                  </a:lnTo>
                  <a:lnTo>
                    <a:pt x="153" y="276"/>
                  </a:lnTo>
                  <a:lnTo>
                    <a:pt x="151" y="285"/>
                  </a:lnTo>
                  <a:lnTo>
                    <a:pt x="159" y="289"/>
                  </a:lnTo>
                  <a:lnTo>
                    <a:pt x="164" y="293"/>
                  </a:lnTo>
                  <a:lnTo>
                    <a:pt x="170" y="296"/>
                  </a:lnTo>
                  <a:lnTo>
                    <a:pt x="176" y="300"/>
                  </a:lnTo>
                  <a:lnTo>
                    <a:pt x="182" y="303"/>
                  </a:lnTo>
                  <a:lnTo>
                    <a:pt x="188" y="308"/>
                  </a:lnTo>
                  <a:lnTo>
                    <a:pt x="193" y="311"/>
                  </a:lnTo>
                  <a:lnTo>
                    <a:pt x="197" y="315"/>
                  </a:lnTo>
                  <a:lnTo>
                    <a:pt x="199" y="318"/>
                  </a:lnTo>
                  <a:lnTo>
                    <a:pt x="202" y="333"/>
                  </a:lnTo>
                  <a:lnTo>
                    <a:pt x="204" y="360"/>
                  </a:lnTo>
                  <a:lnTo>
                    <a:pt x="205" y="393"/>
                  </a:lnTo>
                  <a:lnTo>
                    <a:pt x="205" y="430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2"/>
                  </a:lnTo>
                  <a:lnTo>
                    <a:pt x="198" y="434"/>
                  </a:lnTo>
                  <a:lnTo>
                    <a:pt x="191" y="437"/>
                  </a:lnTo>
                  <a:lnTo>
                    <a:pt x="183" y="439"/>
                  </a:lnTo>
                  <a:lnTo>
                    <a:pt x="175" y="441"/>
                  </a:lnTo>
                  <a:lnTo>
                    <a:pt x="167" y="444"/>
                  </a:lnTo>
                  <a:lnTo>
                    <a:pt x="160" y="446"/>
                  </a:lnTo>
                  <a:lnTo>
                    <a:pt x="153" y="447"/>
                  </a:lnTo>
                  <a:lnTo>
                    <a:pt x="148" y="447"/>
                  </a:lnTo>
                  <a:lnTo>
                    <a:pt x="130" y="447"/>
                  </a:lnTo>
                  <a:lnTo>
                    <a:pt x="136" y="463"/>
                  </a:lnTo>
                  <a:lnTo>
                    <a:pt x="137" y="468"/>
                  </a:lnTo>
                  <a:lnTo>
                    <a:pt x="141" y="478"/>
                  </a:lnTo>
                  <a:lnTo>
                    <a:pt x="145" y="495"/>
                  </a:lnTo>
                  <a:lnTo>
                    <a:pt x="151" y="517"/>
                  </a:lnTo>
                  <a:lnTo>
                    <a:pt x="157" y="543"/>
                  </a:lnTo>
                  <a:lnTo>
                    <a:pt x="163" y="570"/>
                  </a:lnTo>
                  <a:lnTo>
                    <a:pt x="167" y="600"/>
                  </a:lnTo>
                  <a:lnTo>
                    <a:pt x="172" y="630"/>
                  </a:lnTo>
                  <a:lnTo>
                    <a:pt x="173" y="650"/>
                  </a:lnTo>
                  <a:lnTo>
                    <a:pt x="174" y="673"/>
                  </a:lnTo>
                  <a:lnTo>
                    <a:pt x="173" y="699"/>
                  </a:lnTo>
                  <a:lnTo>
                    <a:pt x="171" y="727"/>
                  </a:lnTo>
                  <a:lnTo>
                    <a:pt x="166" y="757"/>
                  </a:lnTo>
                  <a:lnTo>
                    <a:pt x="160" y="786"/>
                  </a:lnTo>
                  <a:lnTo>
                    <a:pt x="151" y="814"/>
                  </a:lnTo>
                  <a:lnTo>
                    <a:pt x="140" y="841"/>
                  </a:lnTo>
                  <a:lnTo>
                    <a:pt x="126" y="879"/>
                  </a:lnTo>
                  <a:lnTo>
                    <a:pt x="121" y="916"/>
                  </a:lnTo>
                  <a:lnTo>
                    <a:pt x="127" y="949"/>
                  </a:lnTo>
                  <a:lnTo>
                    <a:pt x="142" y="974"/>
                  </a:lnTo>
                  <a:lnTo>
                    <a:pt x="147" y="979"/>
                  </a:lnTo>
                  <a:lnTo>
                    <a:pt x="153" y="984"/>
                  </a:lnTo>
                  <a:lnTo>
                    <a:pt x="160" y="987"/>
                  </a:lnTo>
                  <a:lnTo>
                    <a:pt x="170" y="989"/>
                  </a:lnTo>
                  <a:lnTo>
                    <a:pt x="180" y="992"/>
                  </a:lnTo>
                  <a:lnTo>
                    <a:pt x="191" y="991"/>
                  </a:lnTo>
                  <a:lnTo>
                    <a:pt x="204" y="987"/>
                  </a:lnTo>
                  <a:lnTo>
                    <a:pt x="219" y="981"/>
                  </a:lnTo>
                  <a:lnTo>
                    <a:pt x="233" y="972"/>
                  </a:lnTo>
                  <a:lnTo>
                    <a:pt x="242" y="961"/>
                  </a:lnTo>
                  <a:lnTo>
                    <a:pt x="248" y="948"/>
                  </a:lnTo>
                  <a:lnTo>
                    <a:pt x="250" y="934"/>
                  </a:lnTo>
                  <a:lnTo>
                    <a:pt x="249" y="919"/>
                  </a:lnTo>
                  <a:lnTo>
                    <a:pt x="247" y="903"/>
                  </a:lnTo>
                  <a:lnTo>
                    <a:pt x="243" y="888"/>
                  </a:lnTo>
                  <a:lnTo>
                    <a:pt x="240" y="873"/>
                  </a:lnTo>
                  <a:lnTo>
                    <a:pt x="234" y="851"/>
                  </a:lnTo>
                  <a:lnTo>
                    <a:pt x="231" y="831"/>
                  </a:lnTo>
                  <a:lnTo>
                    <a:pt x="229" y="811"/>
                  </a:lnTo>
                  <a:lnTo>
                    <a:pt x="235" y="796"/>
                  </a:lnTo>
                  <a:lnTo>
                    <a:pt x="239" y="793"/>
                  </a:lnTo>
                  <a:lnTo>
                    <a:pt x="243" y="789"/>
                  </a:lnTo>
                  <a:lnTo>
                    <a:pt x="248" y="786"/>
                  </a:lnTo>
                  <a:lnTo>
                    <a:pt x="254" y="783"/>
                  </a:lnTo>
                  <a:lnTo>
                    <a:pt x="259" y="781"/>
                  </a:lnTo>
                  <a:lnTo>
                    <a:pt x="267" y="779"/>
                  </a:lnTo>
                  <a:lnTo>
                    <a:pt x="274" y="778"/>
                  </a:lnTo>
                  <a:lnTo>
                    <a:pt x="284" y="776"/>
                  </a:lnTo>
                  <a:lnTo>
                    <a:pt x="295" y="775"/>
                  </a:lnTo>
                  <a:lnTo>
                    <a:pt x="278" y="17"/>
                  </a:lnTo>
                  <a:lnTo>
                    <a:pt x="0" y="57"/>
                  </a:lnTo>
                  <a:lnTo>
                    <a:pt x="36" y="573"/>
                  </a:lnTo>
                  <a:lnTo>
                    <a:pt x="37" y="573"/>
                  </a:lnTo>
                  <a:lnTo>
                    <a:pt x="41" y="574"/>
                  </a:lnTo>
                  <a:lnTo>
                    <a:pt x="44" y="576"/>
                  </a:lnTo>
                  <a:lnTo>
                    <a:pt x="50" y="578"/>
                  </a:lnTo>
                  <a:lnTo>
                    <a:pt x="56" y="581"/>
                  </a:lnTo>
                  <a:lnTo>
                    <a:pt x="61" y="582"/>
                  </a:lnTo>
                  <a:lnTo>
                    <a:pt x="66" y="584"/>
                  </a:lnTo>
                  <a:lnTo>
                    <a:pt x="71" y="585"/>
                  </a:lnTo>
                  <a:lnTo>
                    <a:pt x="73" y="609"/>
                  </a:lnTo>
                  <a:lnTo>
                    <a:pt x="75" y="649"/>
                  </a:lnTo>
                  <a:lnTo>
                    <a:pt x="79" y="687"/>
                  </a:lnTo>
                  <a:lnTo>
                    <a:pt x="80" y="703"/>
                  </a:lnTo>
                  <a:lnTo>
                    <a:pt x="104" y="700"/>
                  </a:lnTo>
                  <a:lnTo>
                    <a:pt x="95" y="568"/>
                  </a:lnTo>
                  <a:lnTo>
                    <a:pt x="94" y="568"/>
                  </a:lnTo>
                  <a:lnTo>
                    <a:pt x="90" y="567"/>
                  </a:lnTo>
                  <a:lnTo>
                    <a:pt x="86" y="565"/>
                  </a:lnTo>
                  <a:lnTo>
                    <a:pt x="81" y="563"/>
                  </a:lnTo>
                  <a:lnTo>
                    <a:pt x="74" y="561"/>
                  </a:lnTo>
                  <a:lnTo>
                    <a:pt x="68" y="559"/>
                  </a:lnTo>
                  <a:lnTo>
                    <a:pt x="64" y="557"/>
                  </a:lnTo>
                  <a:lnTo>
                    <a:pt x="59" y="555"/>
                  </a:lnTo>
                  <a:lnTo>
                    <a:pt x="53" y="477"/>
                  </a:lnTo>
                  <a:lnTo>
                    <a:pt x="43" y="318"/>
                  </a:lnTo>
                  <a:lnTo>
                    <a:pt x="31" y="159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41" y="75"/>
                  </a:lnTo>
                  <a:lnTo>
                    <a:pt x="52" y="73"/>
                  </a:lnTo>
                  <a:lnTo>
                    <a:pt x="66" y="72"/>
                  </a:lnTo>
                  <a:lnTo>
                    <a:pt x="82" y="69"/>
                  </a:lnTo>
                  <a:lnTo>
                    <a:pt x="101" y="66"/>
                  </a:lnTo>
                  <a:lnTo>
                    <a:pt x="119" y="64"/>
                  </a:lnTo>
                  <a:lnTo>
                    <a:pt x="138" y="60"/>
                  </a:lnTo>
                  <a:lnTo>
                    <a:pt x="158" y="58"/>
                  </a:lnTo>
                  <a:lnTo>
                    <a:pt x="176" y="56"/>
                  </a:lnTo>
                  <a:lnTo>
                    <a:pt x="195" y="52"/>
                  </a:lnTo>
                  <a:lnTo>
                    <a:pt x="211" y="50"/>
                  </a:lnTo>
                  <a:lnTo>
                    <a:pt x="226" y="49"/>
                  </a:lnTo>
                  <a:lnTo>
                    <a:pt x="237" y="46"/>
                  </a:lnTo>
                  <a:lnTo>
                    <a:pt x="248" y="45"/>
                  </a:lnTo>
                  <a:lnTo>
                    <a:pt x="254" y="44"/>
                  </a:lnTo>
                  <a:lnTo>
                    <a:pt x="257" y="164"/>
                  </a:lnTo>
                  <a:lnTo>
                    <a:pt x="262" y="401"/>
                  </a:lnTo>
                  <a:lnTo>
                    <a:pt x="267" y="638"/>
                  </a:lnTo>
                  <a:lnTo>
                    <a:pt x="270" y="753"/>
                  </a:lnTo>
                  <a:lnTo>
                    <a:pt x="261" y="756"/>
                  </a:lnTo>
                  <a:lnTo>
                    <a:pt x="252" y="758"/>
                  </a:lnTo>
                  <a:lnTo>
                    <a:pt x="244" y="760"/>
                  </a:lnTo>
                  <a:lnTo>
                    <a:pt x="237" y="764"/>
                  </a:lnTo>
                  <a:lnTo>
                    <a:pt x="231" y="767"/>
                  </a:lnTo>
                  <a:lnTo>
                    <a:pt x="225" y="772"/>
                  </a:lnTo>
                  <a:lnTo>
                    <a:pt x="220" y="776"/>
                  </a:lnTo>
                  <a:lnTo>
                    <a:pt x="216" y="782"/>
                  </a:lnTo>
                  <a:lnTo>
                    <a:pt x="211" y="791"/>
                  </a:lnTo>
                  <a:lnTo>
                    <a:pt x="208" y="801"/>
                  </a:lnTo>
                  <a:lnTo>
                    <a:pt x="205" y="810"/>
                  </a:lnTo>
                  <a:lnTo>
                    <a:pt x="205" y="819"/>
                  </a:lnTo>
                  <a:lnTo>
                    <a:pt x="206" y="834"/>
                  </a:lnTo>
                  <a:lnTo>
                    <a:pt x="209" y="849"/>
                  </a:lnTo>
                  <a:lnTo>
                    <a:pt x="211" y="864"/>
                  </a:lnTo>
                  <a:lnTo>
                    <a:pt x="216" y="879"/>
                  </a:lnTo>
                  <a:lnTo>
                    <a:pt x="220" y="895"/>
                  </a:lnTo>
                  <a:lnTo>
                    <a:pt x="223" y="909"/>
                  </a:lnTo>
                  <a:lnTo>
                    <a:pt x="225" y="920"/>
                  </a:lnTo>
                  <a:lnTo>
                    <a:pt x="226" y="931"/>
                  </a:lnTo>
                  <a:lnTo>
                    <a:pt x="225" y="940"/>
                  </a:lnTo>
                  <a:lnTo>
                    <a:pt x="223" y="948"/>
                  </a:lnTo>
                  <a:lnTo>
                    <a:pt x="217" y="955"/>
                  </a:lnTo>
                  <a:lnTo>
                    <a:pt x="209" y="959"/>
                  </a:lnTo>
                  <a:lnTo>
                    <a:pt x="203" y="962"/>
                  </a:lnTo>
                  <a:lnTo>
                    <a:pt x="197" y="964"/>
                  </a:lnTo>
                  <a:lnTo>
                    <a:pt x="190" y="965"/>
                  </a:lnTo>
                  <a:lnTo>
                    <a:pt x="185" y="966"/>
                  </a:lnTo>
                  <a:lnTo>
                    <a:pt x="178" y="966"/>
                  </a:lnTo>
                  <a:lnTo>
                    <a:pt x="171" y="965"/>
                  </a:lnTo>
                  <a:lnTo>
                    <a:pt x="165" y="962"/>
                  </a:lnTo>
                  <a:lnTo>
                    <a:pt x="159" y="957"/>
                  </a:lnTo>
                  <a:lnTo>
                    <a:pt x="153" y="949"/>
                  </a:lnTo>
                  <a:lnTo>
                    <a:pt x="149" y="940"/>
                  </a:lnTo>
                  <a:lnTo>
                    <a:pt x="147" y="927"/>
                  </a:lnTo>
                  <a:lnTo>
                    <a:pt x="145" y="913"/>
                  </a:lnTo>
                  <a:lnTo>
                    <a:pt x="147" y="900"/>
                  </a:lnTo>
                  <a:lnTo>
                    <a:pt x="149" y="883"/>
                  </a:lnTo>
                  <a:lnTo>
                    <a:pt x="155" y="869"/>
                  </a:lnTo>
                  <a:lnTo>
                    <a:pt x="162" y="851"/>
                  </a:lnTo>
                  <a:lnTo>
                    <a:pt x="172" y="829"/>
                  </a:lnTo>
                  <a:lnTo>
                    <a:pt x="180" y="807"/>
                  </a:lnTo>
                  <a:lnTo>
                    <a:pt x="186" y="784"/>
                  </a:lnTo>
                  <a:lnTo>
                    <a:pt x="191" y="760"/>
                  </a:lnTo>
                  <a:lnTo>
                    <a:pt x="195" y="737"/>
                  </a:lnTo>
                  <a:lnTo>
                    <a:pt x="197" y="714"/>
                  </a:lnTo>
                  <a:lnTo>
                    <a:pt x="199" y="692"/>
                  </a:lnTo>
                  <a:lnTo>
                    <a:pt x="199" y="672"/>
                  </a:lnTo>
                  <a:lnTo>
                    <a:pt x="199" y="659"/>
                  </a:lnTo>
                  <a:lnTo>
                    <a:pt x="198" y="647"/>
                  </a:lnTo>
                  <a:lnTo>
                    <a:pt x="197" y="637"/>
                  </a:lnTo>
                  <a:lnTo>
                    <a:pt x="196" y="628"/>
                  </a:lnTo>
                  <a:lnTo>
                    <a:pt x="189" y="580"/>
                  </a:lnTo>
                  <a:lnTo>
                    <a:pt x="180" y="535"/>
                  </a:lnTo>
                  <a:lnTo>
                    <a:pt x="171" y="498"/>
                  </a:lnTo>
                  <a:lnTo>
                    <a:pt x="163" y="470"/>
                  </a:lnTo>
                  <a:lnTo>
                    <a:pt x="172" y="468"/>
                  </a:lnTo>
                  <a:lnTo>
                    <a:pt x="182" y="466"/>
                  </a:lnTo>
                  <a:lnTo>
                    <a:pt x="191" y="463"/>
                  </a:lnTo>
                  <a:lnTo>
                    <a:pt x="201" y="460"/>
                  </a:lnTo>
                  <a:lnTo>
                    <a:pt x="209" y="457"/>
                  </a:lnTo>
                  <a:lnTo>
                    <a:pt x="214" y="455"/>
                  </a:lnTo>
                  <a:lnTo>
                    <a:pt x="220" y="453"/>
                  </a:lnTo>
                  <a:lnTo>
                    <a:pt x="223" y="452"/>
                  </a:lnTo>
                  <a:lnTo>
                    <a:pt x="229" y="449"/>
                  </a:lnTo>
                  <a:lnTo>
                    <a:pt x="231" y="441"/>
                  </a:lnTo>
                  <a:lnTo>
                    <a:pt x="231" y="437"/>
                  </a:lnTo>
                  <a:lnTo>
                    <a:pt x="231" y="433"/>
                  </a:lnTo>
                  <a:lnTo>
                    <a:pt x="231" y="430"/>
                  </a:lnTo>
                  <a:lnTo>
                    <a:pt x="231" y="425"/>
                  </a:lnTo>
                  <a:lnTo>
                    <a:pt x="231" y="386"/>
                  </a:lnTo>
                  <a:lnTo>
                    <a:pt x="228" y="350"/>
                  </a:lnTo>
                  <a:lnTo>
                    <a:pt x="225" y="320"/>
                  </a:lnTo>
                  <a:lnTo>
                    <a:pt x="219" y="304"/>
                  </a:lnTo>
                  <a:lnTo>
                    <a:pt x="216" y="300"/>
                  </a:lnTo>
                  <a:lnTo>
                    <a:pt x="211" y="295"/>
                  </a:lnTo>
                  <a:lnTo>
                    <a:pt x="206" y="292"/>
                  </a:lnTo>
                  <a:lnTo>
                    <a:pt x="201" y="287"/>
                  </a:lnTo>
                  <a:lnTo>
                    <a:pt x="195" y="284"/>
                  </a:lnTo>
                  <a:lnTo>
                    <a:pt x="190" y="279"/>
                  </a:lnTo>
                  <a:lnTo>
                    <a:pt x="185" y="276"/>
                  </a:lnTo>
                  <a:lnTo>
                    <a:pt x="180" y="273"/>
                  </a:lnTo>
                  <a:lnTo>
                    <a:pt x="187" y="258"/>
                  </a:lnTo>
                  <a:lnTo>
                    <a:pt x="196" y="244"/>
                  </a:lnTo>
                  <a:lnTo>
                    <a:pt x="205" y="232"/>
                  </a:lnTo>
                  <a:lnTo>
                    <a:pt x="212" y="224"/>
                  </a:lnTo>
                  <a:lnTo>
                    <a:pt x="214" y="221"/>
                  </a:lnTo>
                  <a:lnTo>
                    <a:pt x="214" y="219"/>
                  </a:lnTo>
                  <a:lnTo>
                    <a:pt x="217" y="211"/>
                  </a:lnTo>
                  <a:lnTo>
                    <a:pt x="219" y="203"/>
                  </a:lnTo>
                  <a:lnTo>
                    <a:pt x="220" y="195"/>
                  </a:lnTo>
                  <a:lnTo>
                    <a:pt x="220" y="187"/>
                  </a:lnTo>
                  <a:lnTo>
                    <a:pt x="219" y="174"/>
                  </a:lnTo>
                  <a:lnTo>
                    <a:pt x="218" y="163"/>
                  </a:lnTo>
                  <a:lnTo>
                    <a:pt x="217" y="155"/>
                  </a:lnTo>
                  <a:lnTo>
                    <a:pt x="216" y="151"/>
                  </a:lnTo>
                  <a:lnTo>
                    <a:pt x="212" y="137"/>
                  </a:lnTo>
                  <a:lnTo>
                    <a:pt x="198" y="143"/>
                  </a:lnTo>
                  <a:lnTo>
                    <a:pt x="188" y="150"/>
                  </a:lnTo>
                  <a:lnTo>
                    <a:pt x="176" y="160"/>
                  </a:lnTo>
                  <a:lnTo>
                    <a:pt x="165" y="173"/>
                  </a:lnTo>
                  <a:lnTo>
                    <a:pt x="153" y="187"/>
                  </a:lnTo>
                  <a:lnTo>
                    <a:pt x="142" y="202"/>
                  </a:lnTo>
                  <a:lnTo>
                    <a:pt x="132" y="215"/>
                  </a:lnTo>
                  <a:lnTo>
                    <a:pt x="125" y="225"/>
                  </a:lnTo>
                  <a:lnTo>
                    <a:pt x="119" y="233"/>
                  </a:lnTo>
                  <a:lnTo>
                    <a:pt x="112" y="235"/>
                  </a:lnTo>
                  <a:lnTo>
                    <a:pt x="104" y="239"/>
                  </a:lnTo>
                  <a:lnTo>
                    <a:pt x="95" y="243"/>
                  </a:lnTo>
                  <a:lnTo>
                    <a:pt x="87" y="248"/>
                  </a:lnTo>
                  <a:lnTo>
                    <a:pt x="79" y="254"/>
                  </a:lnTo>
                  <a:lnTo>
                    <a:pt x="72" y="261"/>
                  </a:lnTo>
                  <a:lnTo>
                    <a:pt x="66" y="268"/>
                  </a:lnTo>
                  <a:lnTo>
                    <a:pt x="64" y="276"/>
                  </a:lnTo>
                  <a:lnTo>
                    <a:pt x="63" y="281"/>
                  </a:lnTo>
                  <a:lnTo>
                    <a:pt x="63" y="289"/>
                  </a:lnTo>
                  <a:lnTo>
                    <a:pt x="61" y="299"/>
                  </a:lnTo>
                  <a:lnTo>
                    <a:pt x="61" y="309"/>
                  </a:lnTo>
                  <a:lnTo>
                    <a:pt x="63" y="340"/>
                  </a:lnTo>
                  <a:lnTo>
                    <a:pt x="64" y="377"/>
                  </a:lnTo>
                  <a:lnTo>
                    <a:pt x="67" y="414"/>
                  </a:lnTo>
                  <a:lnTo>
                    <a:pt x="72" y="448"/>
                  </a:lnTo>
                  <a:lnTo>
                    <a:pt x="75" y="466"/>
                  </a:lnTo>
                  <a:lnTo>
                    <a:pt x="79" y="477"/>
                  </a:lnTo>
                  <a:lnTo>
                    <a:pt x="82" y="485"/>
                  </a:lnTo>
                  <a:lnTo>
                    <a:pt x="87" y="493"/>
                  </a:lnTo>
                  <a:lnTo>
                    <a:pt x="90" y="498"/>
                  </a:lnTo>
                  <a:lnTo>
                    <a:pt x="94" y="505"/>
                  </a:lnTo>
                  <a:lnTo>
                    <a:pt x="97" y="514"/>
                  </a:lnTo>
                  <a:lnTo>
                    <a:pt x="101" y="524"/>
                  </a:lnTo>
                  <a:lnTo>
                    <a:pt x="105" y="540"/>
                  </a:lnTo>
                  <a:lnTo>
                    <a:pt x="110" y="560"/>
                  </a:lnTo>
                  <a:lnTo>
                    <a:pt x="115" y="584"/>
                  </a:lnTo>
                  <a:lnTo>
                    <a:pt x="121" y="615"/>
                  </a:lnTo>
                  <a:lnTo>
                    <a:pt x="124" y="632"/>
                  </a:lnTo>
                  <a:lnTo>
                    <a:pt x="126" y="649"/>
                  </a:lnTo>
                  <a:lnTo>
                    <a:pt x="127" y="664"/>
                  </a:lnTo>
                  <a:lnTo>
                    <a:pt x="127" y="679"/>
                  </a:lnTo>
                  <a:lnTo>
                    <a:pt x="126" y="700"/>
                  </a:lnTo>
                  <a:lnTo>
                    <a:pt x="124" y="721"/>
                  </a:lnTo>
                  <a:lnTo>
                    <a:pt x="120" y="741"/>
                  </a:lnTo>
                  <a:lnTo>
                    <a:pt x="115" y="759"/>
                  </a:lnTo>
                  <a:lnTo>
                    <a:pt x="110" y="776"/>
                  </a:lnTo>
                  <a:lnTo>
                    <a:pt x="104" y="793"/>
                  </a:lnTo>
                  <a:lnTo>
                    <a:pt x="98" y="809"/>
                  </a:lnTo>
                  <a:lnTo>
                    <a:pt x="91" y="825"/>
                  </a:lnTo>
                  <a:lnTo>
                    <a:pt x="82" y="847"/>
                  </a:lnTo>
                  <a:lnTo>
                    <a:pt x="74" y="869"/>
                  </a:lnTo>
                  <a:lnTo>
                    <a:pt x="67" y="890"/>
                  </a:lnTo>
                  <a:lnTo>
                    <a:pt x="61" y="913"/>
                  </a:lnTo>
                  <a:lnTo>
                    <a:pt x="60" y="920"/>
                  </a:lnTo>
                  <a:lnTo>
                    <a:pt x="60" y="926"/>
                  </a:lnTo>
                  <a:lnTo>
                    <a:pt x="60" y="932"/>
                  </a:lnTo>
                  <a:lnTo>
                    <a:pt x="60" y="938"/>
                  </a:lnTo>
                  <a:lnTo>
                    <a:pt x="61" y="955"/>
                  </a:lnTo>
                  <a:lnTo>
                    <a:pt x="65" y="970"/>
                  </a:lnTo>
                  <a:lnTo>
                    <a:pt x="69" y="984"/>
                  </a:lnTo>
                  <a:lnTo>
                    <a:pt x="77" y="996"/>
                  </a:lnTo>
                  <a:lnTo>
                    <a:pt x="82" y="1002"/>
                  </a:lnTo>
                  <a:lnTo>
                    <a:pt x="88" y="1008"/>
                  </a:lnTo>
                  <a:lnTo>
                    <a:pt x="92" y="1012"/>
                  </a:lnTo>
                  <a:lnTo>
                    <a:pt x="98" y="1016"/>
                  </a:lnTo>
                  <a:lnTo>
                    <a:pt x="103" y="1019"/>
                  </a:lnTo>
                  <a:lnTo>
                    <a:pt x="107" y="1022"/>
                  </a:lnTo>
                  <a:lnTo>
                    <a:pt x="112" y="1024"/>
                  </a:lnTo>
                  <a:lnTo>
                    <a:pt x="117" y="1025"/>
                  </a:lnTo>
                  <a:lnTo>
                    <a:pt x="120" y="1044"/>
                  </a:lnTo>
                  <a:lnTo>
                    <a:pt x="125" y="1072"/>
                  </a:lnTo>
                  <a:lnTo>
                    <a:pt x="129" y="1099"/>
                  </a:lnTo>
                  <a:lnTo>
                    <a:pt x="132" y="1110"/>
                  </a:lnTo>
                  <a:lnTo>
                    <a:pt x="349" y="1191"/>
                  </a:lnTo>
                  <a:lnTo>
                    <a:pt x="349" y="1116"/>
                  </a:lnTo>
                  <a:lnTo>
                    <a:pt x="351" y="948"/>
                  </a:lnTo>
                  <a:lnTo>
                    <a:pt x="353" y="778"/>
                  </a:lnTo>
                  <a:lnTo>
                    <a:pt x="353" y="691"/>
                  </a:lnTo>
                  <a:lnTo>
                    <a:pt x="360" y="690"/>
                  </a:lnTo>
                  <a:lnTo>
                    <a:pt x="366" y="689"/>
                  </a:lnTo>
                  <a:lnTo>
                    <a:pt x="374" y="688"/>
                  </a:lnTo>
                  <a:lnTo>
                    <a:pt x="383" y="687"/>
                  </a:lnTo>
                  <a:lnTo>
                    <a:pt x="383" y="776"/>
                  </a:lnTo>
                  <a:lnTo>
                    <a:pt x="381" y="947"/>
                  </a:lnTo>
                  <a:lnTo>
                    <a:pt x="379" y="1113"/>
                  </a:lnTo>
                  <a:lnTo>
                    <a:pt x="379" y="1186"/>
                  </a:lnTo>
                  <a:lnTo>
                    <a:pt x="812" y="1064"/>
                  </a:lnTo>
                  <a:lnTo>
                    <a:pt x="815" y="523"/>
                  </a:lnTo>
                  <a:lnTo>
                    <a:pt x="811" y="524"/>
                  </a:lnTo>
                  <a:lnTo>
                    <a:pt x="796" y="527"/>
                  </a:lnTo>
                  <a:lnTo>
                    <a:pt x="773" y="530"/>
                  </a:lnTo>
                  <a:lnTo>
                    <a:pt x="744" y="536"/>
                  </a:lnTo>
                  <a:lnTo>
                    <a:pt x="709" y="542"/>
                  </a:lnTo>
                  <a:lnTo>
                    <a:pt x="670" y="548"/>
                  </a:lnTo>
                  <a:lnTo>
                    <a:pt x="629" y="557"/>
                  </a:lnTo>
                  <a:lnTo>
                    <a:pt x="585" y="565"/>
                  </a:lnTo>
                  <a:lnTo>
                    <a:pt x="541" y="571"/>
                  </a:lnTo>
                  <a:lnTo>
                    <a:pt x="499" y="580"/>
                  </a:lnTo>
                  <a:lnTo>
                    <a:pt x="458" y="586"/>
                  </a:lnTo>
                  <a:lnTo>
                    <a:pt x="421" y="593"/>
                  </a:lnTo>
                  <a:lnTo>
                    <a:pt x="388" y="599"/>
                  </a:lnTo>
                  <a:lnTo>
                    <a:pt x="363" y="604"/>
                  </a:lnTo>
                  <a:lnTo>
                    <a:pt x="345" y="607"/>
                  </a:lnTo>
                  <a:lnTo>
                    <a:pt x="334" y="609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34" y="571"/>
                  </a:lnTo>
                  <a:lnTo>
                    <a:pt x="334" y="561"/>
                  </a:lnTo>
                  <a:lnTo>
                    <a:pt x="343" y="560"/>
                  </a:lnTo>
                  <a:lnTo>
                    <a:pt x="362" y="557"/>
                  </a:lnTo>
                  <a:lnTo>
                    <a:pt x="389" y="552"/>
                  </a:lnTo>
                  <a:lnTo>
                    <a:pt x="424" y="546"/>
                  </a:lnTo>
                  <a:lnTo>
                    <a:pt x="463" y="540"/>
                  </a:lnTo>
                  <a:lnTo>
                    <a:pt x="507" y="533"/>
                  </a:lnTo>
                  <a:lnTo>
                    <a:pt x="554" y="525"/>
                  </a:lnTo>
                  <a:lnTo>
                    <a:pt x="601" y="519"/>
                  </a:lnTo>
                  <a:lnTo>
                    <a:pt x="650" y="510"/>
                  </a:lnTo>
                  <a:lnTo>
                    <a:pt x="694" y="504"/>
                  </a:lnTo>
                  <a:lnTo>
                    <a:pt x="738" y="497"/>
                  </a:lnTo>
                  <a:lnTo>
                    <a:pt x="776" y="491"/>
                  </a:lnTo>
                  <a:lnTo>
                    <a:pt x="808" y="485"/>
                  </a:lnTo>
                  <a:lnTo>
                    <a:pt x="833" y="482"/>
                  </a:lnTo>
                  <a:lnTo>
                    <a:pt x="849" y="479"/>
                  </a:lnTo>
                  <a:lnTo>
                    <a:pt x="854" y="478"/>
                  </a:lnTo>
                  <a:lnTo>
                    <a:pt x="858" y="0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8982075" y="3605213"/>
              <a:ext cx="534987" cy="730250"/>
            </a:xfrm>
            <a:custGeom>
              <a:avLst/>
              <a:gdLst>
                <a:gd name="T0" fmla="*/ 361 w 673"/>
                <a:gd name="T1" fmla="*/ 135 h 921"/>
                <a:gd name="T2" fmla="*/ 574 w 673"/>
                <a:gd name="T3" fmla="*/ 130 h 921"/>
                <a:gd name="T4" fmla="*/ 506 w 673"/>
                <a:gd name="T5" fmla="*/ 175 h 921"/>
                <a:gd name="T6" fmla="*/ 321 w 673"/>
                <a:gd name="T7" fmla="*/ 188 h 921"/>
                <a:gd name="T8" fmla="*/ 596 w 673"/>
                <a:gd name="T9" fmla="*/ 193 h 921"/>
                <a:gd name="T10" fmla="*/ 436 w 673"/>
                <a:gd name="T11" fmla="*/ 108 h 921"/>
                <a:gd name="T12" fmla="*/ 255 w 673"/>
                <a:gd name="T13" fmla="*/ 94 h 921"/>
                <a:gd name="T14" fmla="*/ 384 w 673"/>
                <a:gd name="T15" fmla="*/ 25 h 921"/>
                <a:gd name="T16" fmla="*/ 640 w 673"/>
                <a:gd name="T17" fmla="*/ 27 h 921"/>
                <a:gd name="T18" fmla="*/ 563 w 673"/>
                <a:gd name="T19" fmla="*/ 368 h 921"/>
                <a:gd name="T20" fmla="*/ 265 w 673"/>
                <a:gd name="T21" fmla="*/ 404 h 921"/>
                <a:gd name="T22" fmla="*/ 307 w 673"/>
                <a:gd name="T23" fmla="*/ 479 h 921"/>
                <a:gd name="T24" fmla="*/ 578 w 673"/>
                <a:gd name="T25" fmla="*/ 440 h 921"/>
                <a:gd name="T26" fmla="*/ 556 w 673"/>
                <a:gd name="T27" fmla="*/ 821 h 921"/>
                <a:gd name="T28" fmla="*/ 346 w 673"/>
                <a:gd name="T29" fmla="*/ 873 h 921"/>
                <a:gd name="T30" fmla="*/ 239 w 673"/>
                <a:gd name="T31" fmla="*/ 511 h 921"/>
                <a:gd name="T32" fmla="*/ 136 w 673"/>
                <a:gd name="T33" fmla="*/ 850 h 921"/>
                <a:gd name="T34" fmla="*/ 74 w 673"/>
                <a:gd name="T35" fmla="*/ 761 h 921"/>
                <a:gd name="T36" fmla="*/ 60 w 673"/>
                <a:gd name="T37" fmla="*/ 666 h 921"/>
                <a:gd name="T38" fmla="*/ 107 w 673"/>
                <a:gd name="T39" fmla="*/ 526 h 921"/>
                <a:gd name="T40" fmla="*/ 78 w 673"/>
                <a:gd name="T41" fmla="*/ 360 h 921"/>
                <a:gd name="T42" fmla="*/ 65 w 673"/>
                <a:gd name="T43" fmla="*/ 234 h 921"/>
                <a:gd name="T44" fmla="*/ 106 w 673"/>
                <a:gd name="T45" fmla="*/ 184 h 921"/>
                <a:gd name="T46" fmla="*/ 148 w 673"/>
                <a:gd name="T47" fmla="*/ 138 h 921"/>
                <a:gd name="T48" fmla="*/ 118 w 673"/>
                <a:gd name="T49" fmla="*/ 216 h 921"/>
                <a:gd name="T50" fmla="*/ 151 w 673"/>
                <a:gd name="T51" fmla="*/ 295 h 921"/>
                <a:gd name="T52" fmla="*/ 115 w 673"/>
                <a:gd name="T53" fmla="*/ 333 h 921"/>
                <a:gd name="T54" fmla="*/ 117 w 673"/>
                <a:gd name="T55" fmla="*/ 476 h 921"/>
                <a:gd name="T56" fmla="*/ 118 w 673"/>
                <a:gd name="T57" fmla="*/ 602 h 921"/>
                <a:gd name="T58" fmla="*/ 103 w 673"/>
                <a:gd name="T59" fmla="*/ 745 h 921"/>
                <a:gd name="T60" fmla="*/ 191 w 673"/>
                <a:gd name="T61" fmla="*/ 702 h 921"/>
                <a:gd name="T62" fmla="*/ 216 w 673"/>
                <a:gd name="T63" fmla="*/ 595 h 921"/>
                <a:gd name="T64" fmla="*/ 44 w 673"/>
                <a:gd name="T65" fmla="*/ 493 h 921"/>
                <a:gd name="T66" fmla="*/ 37 w 673"/>
                <a:gd name="T67" fmla="*/ 354 h 921"/>
                <a:gd name="T68" fmla="*/ 163 w 673"/>
                <a:gd name="T69" fmla="*/ 32 h 921"/>
                <a:gd name="T70" fmla="*/ 173 w 673"/>
                <a:gd name="T71" fmla="*/ 620 h 921"/>
                <a:gd name="T72" fmla="*/ 123 w 673"/>
                <a:gd name="T73" fmla="*/ 724 h 921"/>
                <a:gd name="T74" fmla="*/ 101 w 673"/>
                <a:gd name="T75" fmla="*/ 688 h 921"/>
                <a:gd name="T76" fmla="*/ 151 w 673"/>
                <a:gd name="T77" fmla="*/ 535 h 921"/>
                <a:gd name="T78" fmla="*/ 141 w 673"/>
                <a:gd name="T79" fmla="*/ 462 h 921"/>
                <a:gd name="T80" fmla="*/ 151 w 673"/>
                <a:gd name="T81" fmla="*/ 350 h 921"/>
                <a:gd name="T82" fmla="*/ 175 w 673"/>
                <a:gd name="T83" fmla="*/ 296 h 921"/>
                <a:gd name="T84" fmla="*/ 140 w 673"/>
                <a:gd name="T85" fmla="*/ 200 h 921"/>
                <a:gd name="T86" fmla="*/ 173 w 673"/>
                <a:gd name="T87" fmla="*/ 139 h 921"/>
                <a:gd name="T88" fmla="*/ 136 w 673"/>
                <a:gd name="T89" fmla="*/ 112 h 921"/>
                <a:gd name="T90" fmla="*/ 69 w 673"/>
                <a:gd name="T91" fmla="*/ 175 h 921"/>
                <a:gd name="T92" fmla="*/ 41 w 673"/>
                <a:gd name="T93" fmla="*/ 247 h 921"/>
                <a:gd name="T94" fmla="*/ 61 w 673"/>
                <a:gd name="T95" fmla="*/ 381 h 921"/>
                <a:gd name="T96" fmla="*/ 72 w 673"/>
                <a:gd name="T97" fmla="*/ 572 h 921"/>
                <a:gd name="T98" fmla="*/ 24 w 673"/>
                <a:gd name="T99" fmla="*/ 711 h 921"/>
                <a:gd name="T100" fmla="*/ 67 w 673"/>
                <a:gd name="T101" fmla="*/ 784 h 921"/>
                <a:gd name="T102" fmla="*/ 262 w 673"/>
                <a:gd name="T103" fmla="*/ 532 h 921"/>
                <a:gd name="T104" fmla="*/ 610 w 673"/>
                <a:gd name="T105" fmla="*/ 832 h 921"/>
                <a:gd name="T106" fmla="*/ 449 w 673"/>
                <a:gd name="T107" fmla="*/ 433 h 921"/>
                <a:gd name="T108" fmla="*/ 251 w 673"/>
                <a:gd name="T109" fmla="*/ 453 h 921"/>
                <a:gd name="T110" fmla="*/ 389 w 673"/>
                <a:gd name="T111" fmla="*/ 414 h 921"/>
                <a:gd name="T112" fmla="*/ 654 w 673"/>
                <a:gd name="T113" fmla="*/ 38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3" h="921">
                  <a:moveTo>
                    <a:pt x="235" y="11"/>
                  </a:moveTo>
                  <a:lnTo>
                    <a:pt x="229" y="138"/>
                  </a:lnTo>
                  <a:lnTo>
                    <a:pt x="232" y="138"/>
                  </a:lnTo>
                  <a:lnTo>
                    <a:pt x="243" y="138"/>
                  </a:lnTo>
                  <a:lnTo>
                    <a:pt x="259" y="137"/>
                  </a:lnTo>
                  <a:lnTo>
                    <a:pt x="280" y="137"/>
                  </a:lnTo>
                  <a:lnTo>
                    <a:pt x="304" y="136"/>
                  </a:lnTo>
                  <a:lnTo>
                    <a:pt x="331" y="136"/>
                  </a:lnTo>
                  <a:lnTo>
                    <a:pt x="361" y="135"/>
                  </a:lnTo>
                  <a:lnTo>
                    <a:pt x="392" y="133"/>
                  </a:lnTo>
                  <a:lnTo>
                    <a:pt x="423" y="133"/>
                  </a:lnTo>
                  <a:lnTo>
                    <a:pt x="455" y="132"/>
                  </a:lnTo>
                  <a:lnTo>
                    <a:pt x="483" y="132"/>
                  </a:lnTo>
                  <a:lnTo>
                    <a:pt x="510" y="131"/>
                  </a:lnTo>
                  <a:lnTo>
                    <a:pt x="534" y="131"/>
                  </a:lnTo>
                  <a:lnTo>
                    <a:pt x="552" y="130"/>
                  </a:lnTo>
                  <a:lnTo>
                    <a:pt x="566" y="130"/>
                  </a:lnTo>
                  <a:lnTo>
                    <a:pt x="574" y="130"/>
                  </a:lnTo>
                  <a:lnTo>
                    <a:pt x="573" y="140"/>
                  </a:lnTo>
                  <a:lnTo>
                    <a:pt x="573" y="151"/>
                  </a:lnTo>
                  <a:lnTo>
                    <a:pt x="573" y="161"/>
                  </a:lnTo>
                  <a:lnTo>
                    <a:pt x="573" y="170"/>
                  </a:lnTo>
                  <a:lnTo>
                    <a:pt x="567" y="170"/>
                  </a:lnTo>
                  <a:lnTo>
                    <a:pt x="557" y="171"/>
                  </a:lnTo>
                  <a:lnTo>
                    <a:pt x="543" y="173"/>
                  </a:lnTo>
                  <a:lnTo>
                    <a:pt x="526" y="174"/>
                  </a:lnTo>
                  <a:lnTo>
                    <a:pt x="506" y="175"/>
                  </a:lnTo>
                  <a:lnTo>
                    <a:pt x="486" y="176"/>
                  </a:lnTo>
                  <a:lnTo>
                    <a:pt x="464" y="178"/>
                  </a:lnTo>
                  <a:lnTo>
                    <a:pt x="441" y="179"/>
                  </a:lnTo>
                  <a:lnTo>
                    <a:pt x="417" y="181"/>
                  </a:lnTo>
                  <a:lnTo>
                    <a:pt x="395" y="183"/>
                  </a:lnTo>
                  <a:lnTo>
                    <a:pt x="373" y="184"/>
                  </a:lnTo>
                  <a:lnTo>
                    <a:pt x="353" y="185"/>
                  </a:lnTo>
                  <a:lnTo>
                    <a:pt x="336" y="186"/>
                  </a:lnTo>
                  <a:lnTo>
                    <a:pt x="321" y="188"/>
                  </a:lnTo>
                  <a:lnTo>
                    <a:pt x="311" y="189"/>
                  </a:lnTo>
                  <a:lnTo>
                    <a:pt x="304" y="189"/>
                  </a:lnTo>
                  <a:lnTo>
                    <a:pt x="304" y="176"/>
                  </a:lnTo>
                  <a:lnTo>
                    <a:pt x="305" y="163"/>
                  </a:lnTo>
                  <a:lnTo>
                    <a:pt x="305" y="153"/>
                  </a:lnTo>
                  <a:lnTo>
                    <a:pt x="305" y="148"/>
                  </a:lnTo>
                  <a:lnTo>
                    <a:pt x="281" y="147"/>
                  </a:lnTo>
                  <a:lnTo>
                    <a:pt x="278" y="215"/>
                  </a:lnTo>
                  <a:lnTo>
                    <a:pt x="596" y="193"/>
                  </a:lnTo>
                  <a:lnTo>
                    <a:pt x="600" y="105"/>
                  </a:lnTo>
                  <a:lnTo>
                    <a:pt x="596" y="105"/>
                  </a:lnTo>
                  <a:lnTo>
                    <a:pt x="586" y="105"/>
                  </a:lnTo>
                  <a:lnTo>
                    <a:pt x="570" y="106"/>
                  </a:lnTo>
                  <a:lnTo>
                    <a:pt x="549" y="106"/>
                  </a:lnTo>
                  <a:lnTo>
                    <a:pt x="525" y="107"/>
                  </a:lnTo>
                  <a:lnTo>
                    <a:pt x="497" y="107"/>
                  </a:lnTo>
                  <a:lnTo>
                    <a:pt x="467" y="108"/>
                  </a:lnTo>
                  <a:lnTo>
                    <a:pt x="436" y="108"/>
                  </a:lnTo>
                  <a:lnTo>
                    <a:pt x="405" y="109"/>
                  </a:lnTo>
                  <a:lnTo>
                    <a:pt x="374" y="110"/>
                  </a:lnTo>
                  <a:lnTo>
                    <a:pt x="345" y="110"/>
                  </a:lnTo>
                  <a:lnTo>
                    <a:pt x="319" y="112"/>
                  </a:lnTo>
                  <a:lnTo>
                    <a:pt x="295" y="112"/>
                  </a:lnTo>
                  <a:lnTo>
                    <a:pt x="276" y="113"/>
                  </a:lnTo>
                  <a:lnTo>
                    <a:pt x="262" y="113"/>
                  </a:lnTo>
                  <a:lnTo>
                    <a:pt x="254" y="113"/>
                  </a:lnTo>
                  <a:lnTo>
                    <a:pt x="255" y="94"/>
                  </a:lnTo>
                  <a:lnTo>
                    <a:pt x="257" y="68"/>
                  </a:lnTo>
                  <a:lnTo>
                    <a:pt x="258" y="42"/>
                  </a:lnTo>
                  <a:lnTo>
                    <a:pt x="258" y="24"/>
                  </a:lnTo>
                  <a:lnTo>
                    <a:pt x="266" y="24"/>
                  </a:lnTo>
                  <a:lnTo>
                    <a:pt x="280" y="24"/>
                  </a:lnTo>
                  <a:lnTo>
                    <a:pt x="300" y="24"/>
                  </a:lnTo>
                  <a:lnTo>
                    <a:pt x="324" y="24"/>
                  </a:lnTo>
                  <a:lnTo>
                    <a:pt x="353" y="25"/>
                  </a:lnTo>
                  <a:lnTo>
                    <a:pt x="384" y="25"/>
                  </a:lnTo>
                  <a:lnTo>
                    <a:pt x="418" y="25"/>
                  </a:lnTo>
                  <a:lnTo>
                    <a:pt x="452" y="25"/>
                  </a:lnTo>
                  <a:lnTo>
                    <a:pt x="487" y="26"/>
                  </a:lnTo>
                  <a:lnTo>
                    <a:pt x="520" y="26"/>
                  </a:lnTo>
                  <a:lnTo>
                    <a:pt x="551" y="26"/>
                  </a:lnTo>
                  <a:lnTo>
                    <a:pt x="580" y="27"/>
                  </a:lnTo>
                  <a:lnTo>
                    <a:pt x="605" y="27"/>
                  </a:lnTo>
                  <a:lnTo>
                    <a:pt x="625" y="27"/>
                  </a:lnTo>
                  <a:lnTo>
                    <a:pt x="640" y="27"/>
                  </a:lnTo>
                  <a:lnTo>
                    <a:pt x="648" y="27"/>
                  </a:lnTo>
                  <a:lnTo>
                    <a:pt x="646" y="86"/>
                  </a:lnTo>
                  <a:lnTo>
                    <a:pt x="641" y="194"/>
                  </a:lnTo>
                  <a:lnTo>
                    <a:pt x="636" y="303"/>
                  </a:lnTo>
                  <a:lnTo>
                    <a:pt x="634" y="359"/>
                  </a:lnTo>
                  <a:lnTo>
                    <a:pt x="626" y="360"/>
                  </a:lnTo>
                  <a:lnTo>
                    <a:pt x="611" y="361"/>
                  </a:lnTo>
                  <a:lnTo>
                    <a:pt x="589" y="365"/>
                  </a:lnTo>
                  <a:lnTo>
                    <a:pt x="563" y="368"/>
                  </a:lnTo>
                  <a:lnTo>
                    <a:pt x="532" y="372"/>
                  </a:lnTo>
                  <a:lnTo>
                    <a:pt x="497" y="375"/>
                  </a:lnTo>
                  <a:lnTo>
                    <a:pt x="461" y="380"/>
                  </a:lnTo>
                  <a:lnTo>
                    <a:pt x="425" y="384"/>
                  </a:lnTo>
                  <a:lnTo>
                    <a:pt x="388" y="389"/>
                  </a:lnTo>
                  <a:lnTo>
                    <a:pt x="352" y="394"/>
                  </a:lnTo>
                  <a:lnTo>
                    <a:pt x="319" y="397"/>
                  </a:lnTo>
                  <a:lnTo>
                    <a:pt x="290" y="402"/>
                  </a:lnTo>
                  <a:lnTo>
                    <a:pt x="265" y="404"/>
                  </a:lnTo>
                  <a:lnTo>
                    <a:pt x="245" y="406"/>
                  </a:lnTo>
                  <a:lnTo>
                    <a:pt x="234" y="409"/>
                  </a:lnTo>
                  <a:lnTo>
                    <a:pt x="229" y="409"/>
                  </a:lnTo>
                  <a:lnTo>
                    <a:pt x="225" y="490"/>
                  </a:lnTo>
                  <a:lnTo>
                    <a:pt x="229" y="490"/>
                  </a:lnTo>
                  <a:lnTo>
                    <a:pt x="240" y="488"/>
                  </a:lnTo>
                  <a:lnTo>
                    <a:pt x="258" y="486"/>
                  </a:lnTo>
                  <a:lnTo>
                    <a:pt x="281" y="482"/>
                  </a:lnTo>
                  <a:lnTo>
                    <a:pt x="307" y="479"/>
                  </a:lnTo>
                  <a:lnTo>
                    <a:pt x="337" y="474"/>
                  </a:lnTo>
                  <a:lnTo>
                    <a:pt x="369" y="470"/>
                  </a:lnTo>
                  <a:lnTo>
                    <a:pt x="404" y="465"/>
                  </a:lnTo>
                  <a:lnTo>
                    <a:pt x="437" y="459"/>
                  </a:lnTo>
                  <a:lnTo>
                    <a:pt x="471" y="455"/>
                  </a:lnTo>
                  <a:lnTo>
                    <a:pt x="503" y="450"/>
                  </a:lnTo>
                  <a:lnTo>
                    <a:pt x="532" y="447"/>
                  </a:lnTo>
                  <a:lnTo>
                    <a:pt x="557" y="442"/>
                  </a:lnTo>
                  <a:lnTo>
                    <a:pt x="578" y="440"/>
                  </a:lnTo>
                  <a:lnTo>
                    <a:pt x="593" y="437"/>
                  </a:lnTo>
                  <a:lnTo>
                    <a:pt x="602" y="436"/>
                  </a:lnTo>
                  <a:lnTo>
                    <a:pt x="600" y="504"/>
                  </a:lnTo>
                  <a:lnTo>
                    <a:pt x="594" y="628"/>
                  </a:lnTo>
                  <a:lnTo>
                    <a:pt x="589" y="752"/>
                  </a:lnTo>
                  <a:lnTo>
                    <a:pt x="587" y="814"/>
                  </a:lnTo>
                  <a:lnTo>
                    <a:pt x="581" y="815"/>
                  </a:lnTo>
                  <a:lnTo>
                    <a:pt x="571" y="817"/>
                  </a:lnTo>
                  <a:lnTo>
                    <a:pt x="556" y="821"/>
                  </a:lnTo>
                  <a:lnTo>
                    <a:pt x="537" y="825"/>
                  </a:lnTo>
                  <a:lnTo>
                    <a:pt x="517" y="831"/>
                  </a:lnTo>
                  <a:lnTo>
                    <a:pt x="494" y="837"/>
                  </a:lnTo>
                  <a:lnTo>
                    <a:pt x="468" y="843"/>
                  </a:lnTo>
                  <a:lnTo>
                    <a:pt x="443" y="848"/>
                  </a:lnTo>
                  <a:lnTo>
                    <a:pt x="418" y="855"/>
                  </a:lnTo>
                  <a:lnTo>
                    <a:pt x="392" y="861"/>
                  </a:lnTo>
                  <a:lnTo>
                    <a:pt x="368" y="867"/>
                  </a:lnTo>
                  <a:lnTo>
                    <a:pt x="346" y="873"/>
                  </a:lnTo>
                  <a:lnTo>
                    <a:pt x="327" y="877"/>
                  </a:lnTo>
                  <a:lnTo>
                    <a:pt x="311" y="882"/>
                  </a:lnTo>
                  <a:lnTo>
                    <a:pt x="299" y="884"/>
                  </a:lnTo>
                  <a:lnTo>
                    <a:pt x="291" y="886"/>
                  </a:lnTo>
                  <a:lnTo>
                    <a:pt x="293" y="814"/>
                  </a:lnTo>
                  <a:lnTo>
                    <a:pt x="299" y="683"/>
                  </a:lnTo>
                  <a:lnTo>
                    <a:pt x="304" y="558"/>
                  </a:lnTo>
                  <a:lnTo>
                    <a:pt x="306" y="502"/>
                  </a:lnTo>
                  <a:lnTo>
                    <a:pt x="239" y="511"/>
                  </a:lnTo>
                  <a:lnTo>
                    <a:pt x="237" y="565"/>
                  </a:lnTo>
                  <a:lnTo>
                    <a:pt x="232" y="686"/>
                  </a:lnTo>
                  <a:lnTo>
                    <a:pt x="227" y="813"/>
                  </a:lnTo>
                  <a:lnTo>
                    <a:pt x="224" y="885"/>
                  </a:lnTo>
                  <a:lnTo>
                    <a:pt x="213" y="881"/>
                  </a:lnTo>
                  <a:lnTo>
                    <a:pt x="196" y="874"/>
                  </a:lnTo>
                  <a:lnTo>
                    <a:pt x="176" y="866"/>
                  </a:lnTo>
                  <a:lnTo>
                    <a:pt x="156" y="858"/>
                  </a:lnTo>
                  <a:lnTo>
                    <a:pt x="136" y="850"/>
                  </a:lnTo>
                  <a:lnTo>
                    <a:pt x="118" y="841"/>
                  </a:lnTo>
                  <a:lnTo>
                    <a:pt x="105" y="837"/>
                  </a:lnTo>
                  <a:lnTo>
                    <a:pt x="98" y="833"/>
                  </a:lnTo>
                  <a:lnTo>
                    <a:pt x="95" y="818"/>
                  </a:lnTo>
                  <a:lnTo>
                    <a:pt x="93" y="795"/>
                  </a:lnTo>
                  <a:lnTo>
                    <a:pt x="90" y="774"/>
                  </a:lnTo>
                  <a:lnTo>
                    <a:pt x="88" y="764"/>
                  </a:lnTo>
                  <a:lnTo>
                    <a:pt x="79" y="763"/>
                  </a:lnTo>
                  <a:lnTo>
                    <a:pt x="74" y="761"/>
                  </a:lnTo>
                  <a:lnTo>
                    <a:pt x="62" y="754"/>
                  </a:lnTo>
                  <a:lnTo>
                    <a:pt x="53" y="740"/>
                  </a:lnTo>
                  <a:lnTo>
                    <a:pt x="48" y="717"/>
                  </a:lnTo>
                  <a:lnTo>
                    <a:pt x="48" y="713"/>
                  </a:lnTo>
                  <a:lnTo>
                    <a:pt x="49" y="708"/>
                  </a:lnTo>
                  <a:lnTo>
                    <a:pt x="49" y="703"/>
                  </a:lnTo>
                  <a:lnTo>
                    <a:pt x="50" y="699"/>
                  </a:lnTo>
                  <a:lnTo>
                    <a:pt x="54" y="683"/>
                  </a:lnTo>
                  <a:lnTo>
                    <a:pt x="60" y="666"/>
                  </a:lnTo>
                  <a:lnTo>
                    <a:pt x="67" y="651"/>
                  </a:lnTo>
                  <a:lnTo>
                    <a:pt x="74" y="635"/>
                  </a:lnTo>
                  <a:lnTo>
                    <a:pt x="79" y="623"/>
                  </a:lnTo>
                  <a:lnTo>
                    <a:pt x="86" y="609"/>
                  </a:lnTo>
                  <a:lnTo>
                    <a:pt x="92" y="594"/>
                  </a:lnTo>
                  <a:lnTo>
                    <a:pt x="97" y="579"/>
                  </a:lnTo>
                  <a:lnTo>
                    <a:pt x="101" y="563"/>
                  </a:lnTo>
                  <a:lnTo>
                    <a:pt x="105" y="546"/>
                  </a:lnTo>
                  <a:lnTo>
                    <a:pt x="107" y="526"/>
                  </a:lnTo>
                  <a:lnTo>
                    <a:pt x="108" y="505"/>
                  </a:lnTo>
                  <a:lnTo>
                    <a:pt x="108" y="495"/>
                  </a:lnTo>
                  <a:lnTo>
                    <a:pt x="107" y="485"/>
                  </a:lnTo>
                  <a:lnTo>
                    <a:pt x="106" y="473"/>
                  </a:lnTo>
                  <a:lnTo>
                    <a:pt x="105" y="462"/>
                  </a:lnTo>
                  <a:lnTo>
                    <a:pt x="97" y="417"/>
                  </a:lnTo>
                  <a:lnTo>
                    <a:pt x="90" y="388"/>
                  </a:lnTo>
                  <a:lnTo>
                    <a:pt x="83" y="371"/>
                  </a:lnTo>
                  <a:lnTo>
                    <a:pt x="78" y="360"/>
                  </a:lnTo>
                  <a:lnTo>
                    <a:pt x="75" y="356"/>
                  </a:lnTo>
                  <a:lnTo>
                    <a:pt x="72" y="350"/>
                  </a:lnTo>
                  <a:lnTo>
                    <a:pt x="71" y="343"/>
                  </a:lnTo>
                  <a:lnTo>
                    <a:pt x="70" y="333"/>
                  </a:lnTo>
                  <a:lnTo>
                    <a:pt x="68" y="312"/>
                  </a:lnTo>
                  <a:lnTo>
                    <a:pt x="67" y="290"/>
                  </a:lnTo>
                  <a:lnTo>
                    <a:pt x="65" y="268"/>
                  </a:lnTo>
                  <a:lnTo>
                    <a:pt x="65" y="247"/>
                  </a:lnTo>
                  <a:lnTo>
                    <a:pt x="65" y="234"/>
                  </a:lnTo>
                  <a:lnTo>
                    <a:pt x="67" y="221"/>
                  </a:lnTo>
                  <a:lnTo>
                    <a:pt x="67" y="211"/>
                  </a:lnTo>
                  <a:lnTo>
                    <a:pt x="68" y="205"/>
                  </a:lnTo>
                  <a:lnTo>
                    <a:pt x="71" y="201"/>
                  </a:lnTo>
                  <a:lnTo>
                    <a:pt x="79" y="197"/>
                  </a:lnTo>
                  <a:lnTo>
                    <a:pt x="88" y="192"/>
                  </a:lnTo>
                  <a:lnTo>
                    <a:pt x="100" y="189"/>
                  </a:lnTo>
                  <a:lnTo>
                    <a:pt x="103" y="188"/>
                  </a:lnTo>
                  <a:lnTo>
                    <a:pt x="106" y="184"/>
                  </a:lnTo>
                  <a:lnTo>
                    <a:pt x="110" y="178"/>
                  </a:lnTo>
                  <a:lnTo>
                    <a:pt x="115" y="171"/>
                  </a:lnTo>
                  <a:lnTo>
                    <a:pt x="121" y="164"/>
                  </a:lnTo>
                  <a:lnTo>
                    <a:pt x="126" y="158"/>
                  </a:lnTo>
                  <a:lnTo>
                    <a:pt x="132" y="152"/>
                  </a:lnTo>
                  <a:lnTo>
                    <a:pt x="138" y="145"/>
                  </a:lnTo>
                  <a:lnTo>
                    <a:pt x="143" y="139"/>
                  </a:lnTo>
                  <a:lnTo>
                    <a:pt x="148" y="133"/>
                  </a:lnTo>
                  <a:lnTo>
                    <a:pt x="148" y="138"/>
                  </a:lnTo>
                  <a:lnTo>
                    <a:pt x="147" y="141"/>
                  </a:lnTo>
                  <a:lnTo>
                    <a:pt x="147" y="146"/>
                  </a:lnTo>
                  <a:lnTo>
                    <a:pt x="146" y="151"/>
                  </a:lnTo>
                  <a:lnTo>
                    <a:pt x="139" y="159"/>
                  </a:lnTo>
                  <a:lnTo>
                    <a:pt x="129" y="171"/>
                  </a:lnTo>
                  <a:lnTo>
                    <a:pt x="120" y="186"/>
                  </a:lnTo>
                  <a:lnTo>
                    <a:pt x="113" y="202"/>
                  </a:lnTo>
                  <a:lnTo>
                    <a:pt x="110" y="211"/>
                  </a:lnTo>
                  <a:lnTo>
                    <a:pt x="118" y="216"/>
                  </a:lnTo>
                  <a:lnTo>
                    <a:pt x="128" y="221"/>
                  </a:lnTo>
                  <a:lnTo>
                    <a:pt x="136" y="227"/>
                  </a:lnTo>
                  <a:lnTo>
                    <a:pt x="144" y="234"/>
                  </a:lnTo>
                  <a:lnTo>
                    <a:pt x="148" y="238"/>
                  </a:lnTo>
                  <a:lnTo>
                    <a:pt x="149" y="244"/>
                  </a:lnTo>
                  <a:lnTo>
                    <a:pt x="149" y="254"/>
                  </a:lnTo>
                  <a:lnTo>
                    <a:pt x="151" y="269"/>
                  </a:lnTo>
                  <a:lnTo>
                    <a:pt x="151" y="285"/>
                  </a:lnTo>
                  <a:lnTo>
                    <a:pt x="151" y="295"/>
                  </a:lnTo>
                  <a:lnTo>
                    <a:pt x="151" y="305"/>
                  </a:lnTo>
                  <a:lnTo>
                    <a:pt x="151" y="315"/>
                  </a:lnTo>
                  <a:lnTo>
                    <a:pt x="149" y="325"/>
                  </a:lnTo>
                  <a:lnTo>
                    <a:pt x="144" y="326"/>
                  </a:lnTo>
                  <a:lnTo>
                    <a:pt x="138" y="328"/>
                  </a:lnTo>
                  <a:lnTo>
                    <a:pt x="132" y="329"/>
                  </a:lnTo>
                  <a:lnTo>
                    <a:pt x="126" y="330"/>
                  </a:lnTo>
                  <a:lnTo>
                    <a:pt x="121" y="333"/>
                  </a:lnTo>
                  <a:lnTo>
                    <a:pt x="115" y="333"/>
                  </a:lnTo>
                  <a:lnTo>
                    <a:pt x="110" y="334"/>
                  </a:lnTo>
                  <a:lnTo>
                    <a:pt x="107" y="334"/>
                  </a:lnTo>
                  <a:lnTo>
                    <a:pt x="88" y="333"/>
                  </a:lnTo>
                  <a:lnTo>
                    <a:pt x="95" y="351"/>
                  </a:lnTo>
                  <a:lnTo>
                    <a:pt x="99" y="360"/>
                  </a:lnTo>
                  <a:lnTo>
                    <a:pt x="107" y="384"/>
                  </a:lnTo>
                  <a:lnTo>
                    <a:pt x="114" y="419"/>
                  </a:lnTo>
                  <a:lnTo>
                    <a:pt x="117" y="463"/>
                  </a:lnTo>
                  <a:lnTo>
                    <a:pt x="117" y="476"/>
                  </a:lnTo>
                  <a:lnTo>
                    <a:pt x="118" y="490"/>
                  </a:lnTo>
                  <a:lnTo>
                    <a:pt x="121" y="503"/>
                  </a:lnTo>
                  <a:lnTo>
                    <a:pt x="123" y="516"/>
                  </a:lnTo>
                  <a:lnTo>
                    <a:pt x="125" y="531"/>
                  </a:lnTo>
                  <a:lnTo>
                    <a:pt x="126" y="544"/>
                  </a:lnTo>
                  <a:lnTo>
                    <a:pt x="128" y="558"/>
                  </a:lnTo>
                  <a:lnTo>
                    <a:pt x="126" y="572"/>
                  </a:lnTo>
                  <a:lnTo>
                    <a:pt x="124" y="587"/>
                  </a:lnTo>
                  <a:lnTo>
                    <a:pt x="118" y="602"/>
                  </a:lnTo>
                  <a:lnTo>
                    <a:pt x="111" y="618"/>
                  </a:lnTo>
                  <a:lnTo>
                    <a:pt x="100" y="635"/>
                  </a:lnTo>
                  <a:lnTo>
                    <a:pt x="85" y="662"/>
                  </a:lnTo>
                  <a:lnTo>
                    <a:pt x="77" y="687"/>
                  </a:lnTo>
                  <a:lnTo>
                    <a:pt x="77" y="710"/>
                  </a:lnTo>
                  <a:lnTo>
                    <a:pt x="85" y="730"/>
                  </a:lnTo>
                  <a:lnTo>
                    <a:pt x="91" y="736"/>
                  </a:lnTo>
                  <a:lnTo>
                    <a:pt x="97" y="741"/>
                  </a:lnTo>
                  <a:lnTo>
                    <a:pt x="103" y="745"/>
                  </a:lnTo>
                  <a:lnTo>
                    <a:pt x="111" y="747"/>
                  </a:lnTo>
                  <a:lnTo>
                    <a:pt x="120" y="748"/>
                  </a:lnTo>
                  <a:lnTo>
                    <a:pt x="129" y="748"/>
                  </a:lnTo>
                  <a:lnTo>
                    <a:pt x="139" y="747"/>
                  </a:lnTo>
                  <a:lnTo>
                    <a:pt x="149" y="745"/>
                  </a:lnTo>
                  <a:lnTo>
                    <a:pt x="166" y="738"/>
                  </a:lnTo>
                  <a:lnTo>
                    <a:pt x="177" y="729"/>
                  </a:lnTo>
                  <a:lnTo>
                    <a:pt x="185" y="716"/>
                  </a:lnTo>
                  <a:lnTo>
                    <a:pt x="191" y="702"/>
                  </a:lnTo>
                  <a:lnTo>
                    <a:pt x="194" y="687"/>
                  </a:lnTo>
                  <a:lnTo>
                    <a:pt x="196" y="671"/>
                  </a:lnTo>
                  <a:lnTo>
                    <a:pt x="197" y="656"/>
                  </a:lnTo>
                  <a:lnTo>
                    <a:pt x="197" y="641"/>
                  </a:lnTo>
                  <a:lnTo>
                    <a:pt x="198" y="625"/>
                  </a:lnTo>
                  <a:lnTo>
                    <a:pt x="199" y="611"/>
                  </a:lnTo>
                  <a:lnTo>
                    <a:pt x="201" y="601"/>
                  </a:lnTo>
                  <a:lnTo>
                    <a:pt x="206" y="596"/>
                  </a:lnTo>
                  <a:lnTo>
                    <a:pt x="216" y="595"/>
                  </a:lnTo>
                  <a:lnTo>
                    <a:pt x="222" y="2"/>
                  </a:lnTo>
                  <a:lnTo>
                    <a:pt x="0" y="26"/>
                  </a:lnTo>
                  <a:lnTo>
                    <a:pt x="15" y="432"/>
                  </a:lnTo>
                  <a:lnTo>
                    <a:pt x="18" y="433"/>
                  </a:lnTo>
                  <a:lnTo>
                    <a:pt x="25" y="436"/>
                  </a:lnTo>
                  <a:lnTo>
                    <a:pt x="34" y="440"/>
                  </a:lnTo>
                  <a:lnTo>
                    <a:pt x="41" y="443"/>
                  </a:lnTo>
                  <a:lnTo>
                    <a:pt x="42" y="463"/>
                  </a:lnTo>
                  <a:lnTo>
                    <a:pt x="44" y="493"/>
                  </a:lnTo>
                  <a:lnTo>
                    <a:pt x="45" y="520"/>
                  </a:lnTo>
                  <a:lnTo>
                    <a:pt x="45" y="532"/>
                  </a:lnTo>
                  <a:lnTo>
                    <a:pt x="69" y="531"/>
                  </a:lnTo>
                  <a:lnTo>
                    <a:pt x="65" y="426"/>
                  </a:lnTo>
                  <a:lnTo>
                    <a:pt x="62" y="425"/>
                  </a:lnTo>
                  <a:lnTo>
                    <a:pt x="55" y="421"/>
                  </a:lnTo>
                  <a:lnTo>
                    <a:pt x="46" y="418"/>
                  </a:lnTo>
                  <a:lnTo>
                    <a:pt x="39" y="415"/>
                  </a:lnTo>
                  <a:lnTo>
                    <a:pt x="37" y="354"/>
                  </a:lnTo>
                  <a:lnTo>
                    <a:pt x="32" y="234"/>
                  </a:lnTo>
                  <a:lnTo>
                    <a:pt x="27" y="113"/>
                  </a:lnTo>
                  <a:lnTo>
                    <a:pt x="25" y="48"/>
                  </a:lnTo>
                  <a:lnTo>
                    <a:pt x="37" y="47"/>
                  </a:lnTo>
                  <a:lnTo>
                    <a:pt x="56" y="45"/>
                  </a:lnTo>
                  <a:lnTo>
                    <a:pt x="82" y="41"/>
                  </a:lnTo>
                  <a:lnTo>
                    <a:pt x="109" y="38"/>
                  </a:lnTo>
                  <a:lnTo>
                    <a:pt x="138" y="36"/>
                  </a:lnTo>
                  <a:lnTo>
                    <a:pt x="163" y="32"/>
                  </a:lnTo>
                  <a:lnTo>
                    <a:pt x="184" y="30"/>
                  </a:lnTo>
                  <a:lnTo>
                    <a:pt x="197" y="29"/>
                  </a:lnTo>
                  <a:lnTo>
                    <a:pt x="196" y="123"/>
                  </a:lnTo>
                  <a:lnTo>
                    <a:pt x="194" y="306"/>
                  </a:lnTo>
                  <a:lnTo>
                    <a:pt x="193" y="487"/>
                  </a:lnTo>
                  <a:lnTo>
                    <a:pt x="192" y="575"/>
                  </a:lnTo>
                  <a:lnTo>
                    <a:pt x="182" y="586"/>
                  </a:lnTo>
                  <a:lnTo>
                    <a:pt x="176" y="602"/>
                  </a:lnTo>
                  <a:lnTo>
                    <a:pt x="173" y="620"/>
                  </a:lnTo>
                  <a:lnTo>
                    <a:pt x="173" y="641"/>
                  </a:lnTo>
                  <a:lnTo>
                    <a:pt x="171" y="670"/>
                  </a:lnTo>
                  <a:lnTo>
                    <a:pt x="168" y="694"/>
                  </a:lnTo>
                  <a:lnTo>
                    <a:pt x="159" y="711"/>
                  </a:lnTo>
                  <a:lnTo>
                    <a:pt x="143" y="722"/>
                  </a:lnTo>
                  <a:lnTo>
                    <a:pt x="138" y="723"/>
                  </a:lnTo>
                  <a:lnTo>
                    <a:pt x="133" y="723"/>
                  </a:lnTo>
                  <a:lnTo>
                    <a:pt x="128" y="724"/>
                  </a:lnTo>
                  <a:lnTo>
                    <a:pt x="123" y="724"/>
                  </a:lnTo>
                  <a:lnTo>
                    <a:pt x="117" y="724"/>
                  </a:lnTo>
                  <a:lnTo>
                    <a:pt x="113" y="722"/>
                  </a:lnTo>
                  <a:lnTo>
                    <a:pt x="108" y="719"/>
                  </a:lnTo>
                  <a:lnTo>
                    <a:pt x="105" y="716"/>
                  </a:lnTo>
                  <a:lnTo>
                    <a:pt x="103" y="713"/>
                  </a:lnTo>
                  <a:lnTo>
                    <a:pt x="101" y="708"/>
                  </a:lnTo>
                  <a:lnTo>
                    <a:pt x="100" y="703"/>
                  </a:lnTo>
                  <a:lnTo>
                    <a:pt x="100" y="699"/>
                  </a:lnTo>
                  <a:lnTo>
                    <a:pt x="101" y="688"/>
                  </a:lnTo>
                  <a:lnTo>
                    <a:pt x="105" y="677"/>
                  </a:lnTo>
                  <a:lnTo>
                    <a:pt x="110" y="663"/>
                  </a:lnTo>
                  <a:lnTo>
                    <a:pt x="120" y="649"/>
                  </a:lnTo>
                  <a:lnTo>
                    <a:pt x="136" y="624"/>
                  </a:lnTo>
                  <a:lnTo>
                    <a:pt x="145" y="601"/>
                  </a:lnTo>
                  <a:lnTo>
                    <a:pt x="151" y="579"/>
                  </a:lnTo>
                  <a:lnTo>
                    <a:pt x="152" y="558"/>
                  </a:lnTo>
                  <a:lnTo>
                    <a:pt x="152" y="547"/>
                  </a:lnTo>
                  <a:lnTo>
                    <a:pt x="151" y="535"/>
                  </a:lnTo>
                  <a:lnTo>
                    <a:pt x="148" y="524"/>
                  </a:lnTo>
                  <a:lnTo>
                    <a:pt x="147" y="512"/>
                  </a:lnTo>
                  <a:lnTo>
                    <a:pt x="145" y="500"/>
                  </a:lnTo>
                  <a:lnTo>
                    <a:pt x="143" y="488"/>
                  </a:lnTo>
                  <a:lnTo>
                    <a:pt x="141" y="47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39" y="428"/>
                  </a:lnTo>
                  <a:lnTo>
                    <a:pt x="136" y="399"/>
                  </a:lnTo>
                  <a:lnTo>
                    <a:pt x="129" y="375"/>
                  </a:lnTo>
                  <a:lnTo>
                    <a:pt x="123" y="357"/>
                  </a:lnTo>
                  <a:lnTo>
                    <a:pt x="130" y="356"/>
                  </a:lnTo>
                  <a:lnTo>
                    <a:pt x="137" y="353"/>
                  </a:lnTo>
                  <a:lnTo>
                    <a:pt x="144" y="352"/>
                  </a:lnTo>
                  <a:lnTo>
                    <a:pt x="151" y="350"/>
                  </a:lnTo>
                  <a:lnTo>
                    <a:pt x="156" y="348"/>
                  </a:lnTo>
                  <a:lnTo>
                    <a:pt x="161" y="346"/>
                  </a:lnTo>
                  <a:lnTo>
                    <a:pt x="163" y="345"/>
                  </a:lnTo>
                  <a:lnTo>
                    <a:pt x="166" y="345"/>
                  </a:lnTo>
                  <a:lnTo>
                    <a:pt x="174" y="342"/>
                  </a:lnTo>
                  <a:lnTo>
                    <a:pt x="174" y="334"/>
                  </a:lnTo>
                  <a:lnTo>
                    <a:pt x="175" y="320"/>
                  </a:lnTo>
                  <a:lnTo>
                    <a:pt x="175" y="307"/>
                  </a:lnTo>
                  <a:lnTo>
                    <a:pt x="175" y="296"/>
                  </a:lnTo>
                  <a:lnTo>
                    <a:pt x="175" y="285"/>
                  </a:lnTo>
                  <a:lnTo>
                    <a:pt x="175" y="262"/>
                  </a:lnTo>
                  <a:lnTo>
                    <a:pt x="174" y="244"/>
                  </a:lnTo>
                  <a:lnTo>
                    <a:pt x="171" y="232"/>
                  </a:lnTo>
                  <a:lnTo>
                    <a:pt x="168" y="224"/>
                  </a:lnTo>
                  <a:lnTo>
                    <a:pt x="163" y="219"/>
                  </a:lnTo>
                  <a:lnTo>
                    <a:pt x="156" y="212"/>
                  </a:lnTo>
                  <a:lnTo>
                    <a:pt x="148" y="206"/>
                  </a:lnTo>
                  <a:lnTo>
                    <a:pt x="140" y="200"/>
                  </a:lnTo>
                  <a:lnTo>
                    <a:pt x="146" y="190"/>
                  </a:lnTo>
                  <a:lnTo>
                    <a:pt x="153" y="179"/>
                  </a:lnTo>
                  <a:lnTo>
                    <a:pt x="160" y="171"/>
                  </a:lnTo>
                  <a:lnTo>
                    <a:pt x="166" y="166"/>
                  </a:lnTo>
                  <a:lnTo>
                    <a:pt x="167" y="163"/>
                  </a:lnTo>
                  <a:lnTo>
                    <a:pt x="168" y="162"/>
                  </a:lnTo>
                  <a:lnTo>
                    <a:pt x="170" y="154"/>
                  </a:lnTo>
                  <a:lnTo>
                    <a:pt x="171" y="147"/>
                  </a:lnTo>
                  <a:lnTo>
                    <a:pt x="173" y="139"/>
                  </a:lnTo>
                  <a:lnTo>
                    <a:pt x="173" y="132"/>
                  </a:lnTo>
                  <a:lnTo>
                    <a:pt x="173" y="123"/>
                  </a:lnTo>
                  <a:lnTo>
                    <a:pt x="171" y="116"/>
                  </a:lnTo>
                  <a:lnTo>
                    <a:pt x="170" y="110"/>
                  </a:lnTo>
                  <a:lnTo>
                    <a:pt x="170" y="107"/>
                  </a:lnTo>
                  <a:lnTo>
                    <a:pt x="167" y="93"/>
                  </a:lnTo>
                  <a:lnTo>
                    <a:pt x="153" y="99"/>
                  </a:lnTo>
                  <a:lnTo>
                    <a:pt x="145" y="103"/>
                  </a:lnTo>
                  <a:lnTo>
                    <a:pt x="136" y="112"/>
                  </a:lnTo>
                  <a:lnTo>
                    <a:pt x="126" y="121"/>
                  </a:lnTo>
                  <a:lnTo>
                    <a:pt x="117" y="131"/>
                  </a:lnTo>
                  <a:lnTo>
                    <a:pt x="108" y="141"/>
                  </a:lnTo>
                  <a:lnTo>
                    <a:pt x="100" y="151"/>
                  </a:lnTo>
                  <a:lnTo>
                    <a:pt x="93" y="160"/>
                  </a:lnTo>
                  <a:lnTo>
                    <a:pt x="88" y="167"/>
                  </a:lnTo>
                  <a:lnTo>
                    <a:pt x="83" y="169"/>
                  </a:lnTo>
                  <a:lnTo>
                    <a:pt x="76" y="171"/>
                  </a:lnTo>
                  <a:lnTo>
                    <a:pt x="69" y="175"/>
                  </a:lnTo>
                  <a:lnTo>
                    <a:pt x="62" y="178"/>
                  </a:lnTo>
                  <a:lnTo>
                    <a:pt x="55" y="183"/>
                  </a:lnTo>
                  <a:lnTo>
                    <a:pt x="50" y="188"/>
                  </a:lnTo>
                  <a:lnTo>
                    <a:pt x="46" y="193"/>
                  </a:lnTo>
                  <a:lnTo>
                    <a:pt x="44" y="200"/>
                  </a:lnTo>
                  <a:lnTo>
                    <a:pt x="42" y="208"/>
                  </a:lnTo>
                  <a:lnTo>
                    <a:pt x="42" y="219"/>
                  </a:lnTo>
                  <a:lnTo>
                    <a:pt x="41" y="232"/>
                  </a:lnTo>
                  <a:lnTo>
                    <a:pt x="41" y="247"/>
                  </a:lnTo>
                  <a:lnTo>
                    <a:pt x="41" y="269"/>
                  </a:lnTo>
                  <a:lnTo>
                    <a:pt x="42" y="292"/>
                  </a:lnTo>
                  <a:lnTo>
                    <a:pt x="44" y="315"/>
                  </a:lnTo>
                  <a:lnTo>
                    <a:pt x="46" y="336"/>
                  </a:lnTo>
                  <a:lnTo>
                    <a:pt x="48" y="349"/>
                  </a:lnTo>
                  <a:lnTo>
                    <a:pt x="50" y="358"/>
                  </a:lnTo>
                  <a:lnTo>
                    <a:pt x="53" y="365"/>
                  </a:lnTo>
                  <a:lnTo>
                    <a:pt x="56" y="372"/>
                  </a:lnTo>
                  <a:lnTo>
                    <a:pt x="61" y="381"/>
                  </a:lnTo>
                  <a:lnTo>
                    <a:pt x="67" y="396"/>
                  </a:lnTo>
                  <a:lnTo>
                    <a:pt x="74" y="422"/>
                  </a:lnTo>
                  <a:lnTo>
                    <a:pt x="80" y="465"/>
                  </a:lnTo>
                  <a:lnTo>
                    <a:pt x="82" y="476"/>
                  </a:lnTo>
                  <a:lnTo>
                    <a:pt x="83" y="487"/>
                  </a:lnTo>
                  <a:lnTo>
                    <a:pt x="83" y="497"/>
                  </a:lnTo>
                  <a:lnTo>
                    <a:pt x="83" y="506"/>
                  </a:lnTo>
                  <a:lnTo>
                    <a:pt x="80" y="542"/>
                  </a:lnTo>
                  <a:lnTo>
                    <a:pt x="72" y="572"/>
                  </a:lnTo>
                  <a:lnTo>
                    <a:pt x="63" y="600"/>
                  </a:lnTo>
                  <a:lnTo>
                    <a:pt x="52" y="626"/>
                  </a:lnTo>
                  <a:lnTo>
                    <a:pt x="44" y="642"/>
                  </a:lnTo>
                  <a:lnTo>
                    <a:pt x="37" y="660"/>
                  </a:lnTo>
                  <a:lnTo>
                    <a:pt x="31" y="677"/>
                  </a:lnTo>
                  <a:lnTo>
                    <a:pt x="26" y="694"/>
                  </a:lnTo>
                  <a:lnTo>
                    <a:pt x="25" y="700"/>
                  </a:lnTo>
                  <a:lnTo>
                    <a:pt x="25" y="706"/>
                  </a:lnTo>
                  <a:lnTo>
                    <a:pt x="24" y="711"/>
                  </a:lnTo>
                  <a:lnTo>
                    <a:pt x="24" y="717"/>
                  </a:lnTo>
                  <a:lnTo>
                    <a:pt x="25" y="730"/>
                  </a:lnTo>
                  <a:lnTo>
                    <a:pt x="27" y="741"/>
                  </a:lnTo>
                  <a:lnTo>
                    <a:pt x="31" y="752"/>
                  </a:lnTo>
                  <a:lnTo>
                    <a:pt x="37" y="761"/>
                  </a:lnTo>
                  <a:lnTo>
                    <a:pt x="44" y="770"/>
                  </a:lnTo>
                  <a:lnTo>
                    <a:pt x="52" y="777"/>
                  </a:lnTo>
                  <a:lnTo>
                    <a:pt x="60" y="782"/>
                  </a:lnTo>
                  <a:lnTo>
                    <a:pt x="67" y="784"/>
                  </a:lnTo>
                  <a:lnTo>
                    <a:pt x="69" y="800"/>
                  </a:lnTo>
                  <a:lnTo>
                    <a:pt x="71" y="822"/>
                  </a:lnTo>
                  <a:lnTo>
                    <a:pt x="75" y="841"/>
                  </a:lnTo>
                  <a:lnTo>
                    <a:pt x="76" y="851"/>
                  </a:lnTo>
                  <a:lnTo>
                    <a:pt x="247" y="921"/>
                  </a:lnTo>
                  <a:lnTo>
                    <a:pt x="250" y="863"/>
                  </a:lnTo>
                  <a:lnTo>
                    <a:pt x="255" y="733"/>
                  </a:lnTo>
                  <a:lnTo>
                    <a:pt x="260" y="601"/>
                  </a:lnTo>
                  <a:lnTo>
                    <a:pt x="262" y="532"/>
                  </a:lnTo>
                  <a:lnTo>
                    <a:pt x="267" y="532"/>
                  </a:lnTo>
                  <a:lnTo>
                    <a:pt x="272" y="531"/>
                  </a:lnTo>
                  <a:lnTo>
                    <a:pt x="275" y="531"/>
                  </a:lnTo>
                  <a:lnTo>
                    <a:pt x="281" y="529"/>
                  </a:lnTo>
                  <a:lnTo>
                    <a:pt x="277" y="602"/>
                  </a:lnTo>
                  <a:lnTo>
                    <a:pt x="273" y="733"/>
                  </a:lnTo>
                  <a:lnTo>
                    <a:pt x="267" y="861"/>
                  </a:lnTo>
                  <a:lnTo>
                    <a:pt x="265" y="917"/>
                  </a:lnTo>
                  <a:lnTo>
                    <a:pt x="610" y="832"/>
                  </a:lnTo>
                  <a:lnTo>
                    <a:pt x="627" y="407"/>
                  </a:lnTo>
                  <a:lnTo>
                    <a:pt x="624" y="407"/>
                  </a:lnTo>
                  <a:lnTo>
                    <a:pt x="612" y="410"/>
                  </a:lnTo>
                  <a:lnTo>
                    <a:pt x="595" y="412"/>
                  </a:lnTo>
                  <a:lnTo>
                    <a:pt x="572" y="415"/>
                  </a:lnTo>
                  <a:lnTo>
                    <a:pt x="545" y="419"/>
                  </a:lnTo>
                  <a:lnTo>
                    <a:pt x="516" y="424"/>
                  </a:lnTo>
                  <a:lnTo>
                    <a:pt x="482" y="428"/>
                  </a:lnTo>
                  <a:lnTo>
                    <a:pt x="449" y="433"/>
                  </a:lnTo>
                  <a:lnTo>
                    <a:pt x="415" y="438"/>
                  </a:lnTo>
                  <a:lnTo>
                    <a:pt x="382" y="443"/>
                  </a:lnTo>
                  <a:lnTo>
                    <a:pt x="350" y="448"/>
                  </a:lnTo>
                  <a:lnTo>
                    <a:pt x="321" y="452"/>
                  </a:lnTo>
                  <a:lnTo>
                    <a:pt x="296" y="456"/>
                  </a:lnTo>
                  <a:lnTo>
                    <a:pt x="275" y="459"/>
                  </a:lnTo>
                  <a:lnTo>
                    <a:pt x="259" y="462"/>
                  </a:lnTo>
                  <a:lnTo>
                    <a:pt x="251" y="463"/>
                  </a:lnTo>
                  <a:lnTo>
                    <a:pt x="251" y="453"/>
                  </a:lnTo>
                  <a:lnTo>
                    <a:pt x="252" y="445"/>
                  </a:lnTo>
                  <a:lnTo>
                    <a:pt x="252" y="437"/>
                  </a:lnTo>
                  <a:lnTo>
                    <a:pt x="252" y="430"/>
                  </a:lnTo>
                  <a:lnTo>
                    <a:pt x="260" y="429"/>
                  </a:lnTo>
                  <a:lnTo>
                    <a:pt x="275" y="428"/>
                  </a:lnTo>
                  <a:lnTo>
                    <a:pt x="297" y="425"/>
                  </a:lnTo>
                  <a:lnTo>
                    <a:pt x="323" y="421"/>
                  </a:lnTo>
                  <a:lnTo>
                    <a:pt x="354" y="418"/>
                  </a:lnTo>
                  <a:lnTo>
                    <a:pt x="389" y="414"/>
                  </a:lnTo>
                  <a:lnTo>
                    <a:pt x="426" y="410"/>
                  </a:lnTo>
                  <a:lnTo>
                    <a:pt x="463" y="405"/>
                  </a:lnTo>
                  <a:lnTo>
                    <a:pt x="499" y="400"/>
                  </a:lnTo>
                  <a:lnTo>
                    <a:pt x="535" y="396"/>
                  </a:lnTo>
                  <a:lnTo>
                    <a:pt x="568" y="392"/>
                  </a:lnTo>
                  <a:lnTo>
                    <a:pt x="597" y="388"/>
                  </a:lnTo>
                  <a:lnTo>
                    <a:pt x="623" y="386"/>
                  </a:lnTo>
                  <a:lnTo>
                    <a:pt x="642" y="383"/>
                  </a:lnTo>
                  <a:lnTo>
                    <a:pt x="654" y="381"/>
                  </a:lnTo>
                  <a:lnTo>
                    <a:pt x="658" y="381"/>
                  </a:lnTo>
                  <a:lnTo>
                    <a:pt x="673" y="3"/>
                  </a:lnTo>
                  <a:lnTo>
                    <a:pt x="235" y="0"/>
                  </a:lnTo>
                  <a:lnTo>
                    <a:pt x="23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8328025" y="3846513"/>
              <a:ext cx="30162" cy="71438"/>
            </a:xfrm>
            <a:custGeom>
              <a:avLst/>
              <a:gdLst>
                <a:gd name="T0" fmla="*/ 38 w 38"/>
                <a:gd name="T1" fmla="*/ 73 h 91"/>
                <a:gd name="T2" fmla="*/ 37 w 38"/>
                <a:gd name="T3" fmla="*/ 80 h 91"/>
                <a:gd name="T4" fmla="*/ 34 w 38"/>
                <a:gd name="T5" fmla="*/ 85 h 91"/>
                <a:gd name="T6" fmla="*/ 29 w 38"/>
                <a:gd name="T7" fmla="*/ 88 h 91"/>
                <a:gd name="T8" fmla="*/ 22 w 38"/>
                <a:gd name="T9" fmla="*/ 91 h 91"/>
                <a:gd name="T10" fmla="*/ 22 w 38"/>
                <a:gd name="T11" fmla="*/ 91 h 91"/>
                <a:gd name="T12" fmla="*/ 15 w 38"/>
                <a:gd name="T13" fmla="*/ 90 h 91"/>
                <a:gd name="T14" fmla="*/ 10 w 38"/>
                <a:gd name="T15" fmla="*/ 86 h 91"/>
                <a:gd name="T16" fmla="*/ 5 w 38"/>
                <a:gd name="T17" fmla="*/ 82 h 91"/>
                <a:gd name="T18" fmla="*/ 4 w 38"/>
                <a:gd name="T19" fmla="*/ 76 h 91"/>
                <a:gd name="T20" fmla="*/ 0 w 38"/>
                <a:gd name="T21" fmla="*/ 18 h 91"/>
                <a:gd name="T22" fmla="*/ 2 w 38"/>
                <a:gd name="T23" fmla="*/ 11 h 91"/>
                <a:gd name="T24" fmla="*/ 5 w 38"/>
                <a:gd name="T25" fmla="*/ 6 h 91"/>
                <a:gd name="T26" fmla="*/ 11 w 38"/>
                <a:gd name="T27" fmla="*/ 1 h 91"/>
                <a:gd name="T28" fmla="*/ 18 w 38"/>
                <a:gd name="T29" fmla="*/ 0 h 91"/>
                <a:gd name="T30" fmla="*/ 18 w 38"/>
                <a:gd name="T31" fmla="*/ 0 h 91"/>
                <a:gd name="T32" fmla="*/ 25 w 38"/>
                <a:gd name="T33" fmla="*/ 1 h 91"/>
                <a:gd name="T34" fmla="*/ 30 w 38"/>
                <a:gd name="T35" fmla="*/ 4 h 91"/>
                <a:gd name="T36" fmla="*/ 34 w 38"/>
                <a:gd name="T37" fmla="*/ 9 h 91"/>
                <a:gd name="T38" fmla="*/ 36 w 38"/>
                <a:gd name="T39" fmla="*/ 16 h 91"/>
                <a:gd name="T40" fmla="*/ 38 w 38"/>
                <a:gd name="T41" fmla="*/ 7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91">
                  <a:moveTo>
                    <a:pt x="38" y="73"/>
                  </a:moveTo>
                  <a:lnTo>
                    <a:pt x="37" y="80"/>
                  </a:lnTo>
                  <a:lnTo>
                    <a:pt x="34" y="85"/>
                  </a:lnTo>
                  <a:lnTo>
                    <a:pt x="29" y="88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5" y="90"/>
                  </a:lnTo>
                  <a:lnTo>
                    <a:pt x="10" y="86"/>
                  </a:lnTo>
                  <a:lnTo>
                    <a:pt x="5" y="82"/>
                  </a:lnTo>
                  <a:lnTo>
                    <a:pt x="4" y="76"/>
                  </a:lnTo>
                  <a:lnTo>
                    <a:pt x="0" y="18"/>
                  </a:lnTo>
                  <a:lnTo>
                    <a:pt x="2" y="11"/>
                  </a:lnTo>
                  <a:lnTo>
                    <a:pt x="5" y="6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5" y="1"/>
                  </a:lnTo>
                  <a:lnTo>
                    <a:pt x="30" y="4"/>
                  </a:lnTo>
                  <a:lnTo>
                    <a:pt x="34" y="9"/>
                  </a:lnTo>
                  <a:lnTo>
                    <a:pt x="36" y="16"/>
                  </a:lnTo>
                  <a:lnTo>
                    <a:pt x="38" y="7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8318500" y="3852863"/>
              <a:ext cx="47625" cy="53975"/>
            </a:xfrm>
            <a:custGeom>
              <a:avLst/>
              <a:gdLst>
                <a:gd name="T0" fmla="*/ 3 w 61"/>
                <a:gd name="T1" fmla="*/ 0 h 67"/>
                <a:gd name="T2" fmla="*/ 5 w 61"/>
                <a:gd name="T3" fmla="*/ 1 h 67"/>
                <a:gd name="T4" fmla="*/ 9 w 61"/>
                <a:gd name="T5" fmla="*/ 6 h 67"/>
                <a:gd name="T6" fmla="*/ 15 w 61"/>
                <a:gd name="T7" fmla="*/ 13 h 67"/>
                <a:gd name="T8" fmla="*/ 23 w 61"/>
                <a:gd name="T9" fmla="*/ 20 h 67"/>
                <a:gd name="T10" fmla="*/ 31 w 61"/>
                <a:gd name="T11" fmla="*/ 28 h 67"/>
                <a:gd name="T12" fmla="*/ 40 w 61"/>
                <a:gd name="T13" fmla="*/ 35 h 67"/>
                <a:gd name="T14" fmla="*/ 47 w 61"/>
                <a:gd name="T15" fmla="*/ 41 h 67"/>
                <a:gd name="T16" fmla="*/ 54 w 61"/>
                <a:gd name="T17" fmla="*/ 45 h 67"/>
                <a:gd name="T18" fmla="*/ 61 w 61"/>
                <a:gd name="T19" fmla="*/ 67 h 67"/>
                <a:gd name="T20" fmla="*/ 59 w 61"/>
                <a:gd name="T21" fmla="*/ 66 h 67"/>
                <a:gd name="T22" fmla="*/ 53 w 61"/>
                <a:gd name="T23" fmla="*/ 62 h 67"/>
                <a:gd name="T24" fmla="*/ 45 w 61"/>
                <a:gd name="T25" fmla="*/ 58 h 67"/>
                <a:gd name="T26" fmla="*/ 36 w 61"/>
                <a:gd name="T27" fmla="*/ 52 h 67"/>
                <a:gd name="T28" fmla="*/ 25 w 61"/>
                <a:gd name="T29" fmla="*/ 45 h 67"/>
                <a:gd name="T30" fmla="*/ 15 w 61"/>
                <a:gd name="T31" fmla="*/ 37 h 67"/>
                <a:gd name="T32" fmla="*/ 6 w 61"/>
                <a:gd name="T33" fmla="*/ 30 h 67"/>
                <a:gd name="T34" fmla="*/ 0 w 61"/>
                <a:gd name="T35" fmla="*/ 22 h 67"/>
                <a:gd name="T36" fmla="*/ 3 w 61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7">
                  <a:moveTo>
                    <a:pt x="3" y="0"/>
                  </a:moveTo>
                  <a:lnTo>
                    <a:pt x="5" y="1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3" y="20"/>
                  </a:lnTo>
                  <a:lnTo>
                    <a:pt x="31" y="28"/>
                  </a:lnTo>
                  <a:lnTo>
                    <a:pt x="40" y="35"/>
                  </a:lnTo>
                  <a:lnTo>
                    <a:pt x="47" y="41"/>
                  </a:lnTo>
                  <a:lnTo>
                    <a:pt x="54" y="45"/>
                  </a:lnTo>
                  <a:lnTo>
                    <a:pt x="61" y="67"/>
                  </a:lnTo>
                  <a:lnTo>
                    <a:pt x="59" y="66"/>
                  </a:lnTo>
                  <a:lnTo>
                    <a:pt x="53" y="62"/>
                  </a:lnTo>
                  <a:lnTo>
                    <a:pt x="45" y="58"/>
                  </a:lnTo>
                  <a:lnTo>
                    <a:pt x="36" y="52"/>
                  </a:lnTo>
                  <a:lnTo>
                    <a:pt x="25" y="45"/>
                  </a:lnTo>
                  <a:lnTo>
                    <a:pt x="15" y="37"/>
                  </a:lnTo>
                  <a:lnTo>
                    <a:pt x="6" y="30"/>
                  </a:lnTo>
                  <a:lnTo>
                    <a:pt x="0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8553450" y="4237038"/>
              <a:ext cx="252412" cy="160338"/>
            </a:xfrm>
            <a:custGeom>
              <a:avLst/>
              <a:gdLst>
                <a:gd name="T0" fmla="*/ 0 w 318"/>
                <a:gd name="T1" fmla="*/ 0 h 201"/>
                <a:gd name="T2" fmla="*/ 25 w 318"/>
                <a:gd name="T3" fmla="*/ 16 h 201"/>
                <a:gd name="T4" fmla="*/ 52 w 318"/>
                <a:gd name="T5" fmla="*/ 32 h 201"/>
                <a:gd name="T6" fmla="*/ 79 w 318"/>
                <a:gd name="T7" fmla="*/ 48 h 201"/>
                <a:gd name="T8" fmla="*/ 106 w 318"/>
                <a:gd name="T9" fmla="*/ 65 h 201"/>
                <a:gd name="T10" fmla="*/ 133 w 318"/>
                <a:gd name="T11" fmla="*/ 82 h 201"/>
                <a:gd name="T12" fmla="*/ 160 w 318"/>
                <a:gd name="T13" fmla="*/ 99 h 201"/>
                <a:gd name="T14" fmla="*/ 185 w 318"/>
                <a:gd name="T15" fmla="*/ 115 h 201"/>
                <a:gd name="T16" fmla="*/ 209 w 318"/>
                <a:gd name="T17" fmla="*/ 131 h 201"/>
                <a:gd name="T18" fmla="*/ 232 w 318"/>
                <a:gd name="T19" fmla="*/ 145 h 201"/>
                <a:gd name="T20" fmla="*/ 253 w 318"/>
                <a:gd name="T21" fmla="*/ 158 h 201"/>
                <a:gd name="T22" fmla="*/ 272 w 318"/>
                <a:gd name="T23" fmla="*/ 171 h 201"/>
                <a:gd name="T24" fmla="*/ 287 w 318"/>
                <a:gd name="T25" fmla="*/ 180 h 201"/>
                <a:gd name="T26" fmla="*/ 300 w 318"/>
                <a:gd name="T27" fmla="*/ 190 h 201"/>
                <a:gd name="T28" fmla="*/ 310 w 318"/>
                <a:gd name="T29" fmla="*/ 195 h 201"/>
                <a:gd name="T30" fmla="*/ 315 w 318"/>
                <a:gd name="T31" fmla="*/ 200 h 201"/>
                <a:gd name="T32" fmla="*/ 318 w 318"/>
                <a:gd name="T33" fmla="*/ 201 h 201"/>
                <a:gd name="T34" fmla="*/ 38 w 318"/>
                <a:gd name="T35" fmla="*/ 143 h 201"/>
                <a:gd name="T36" fmla="*/ 0 w 318"/>
                <a:gd name="T3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201">
                  <a:moveTo>
                    <a:pt x="0" y="0"/>
                  </a:moveTo>
                  <a:lnTo>
                    <a:pt x="25" y="16"/>
                  </a:lnTo>
                  <a:lnTo>
                    <a:pt x="52" y="32"/>
                  </a:lnTo>
                  <a:lnTo>
                    <a:pt x="79" y="48"/>
                  </a:lnTo>
                  <a:lnTo>
                    <a:pt x="106" y="65"/>
                  </a:lnTo>
                  <a:lnTo>
                    <a:pt x="133" y="82"/>
                  </a:lnTo>
                  <a:lnTo>
                    <a:pt x="160" y="99"/>
                  </a:lnTo>
                  <a:lnTo>
                    <a:pt x="185" y="115"/>
                  </a:lnTo>
                  <a:lnTo>
                    <a:pt x="209" y="131"/>
                  </a:lnTo>
                  <a:lnTo>
                    <a:pt x="232" y="145"/>
                  </a:lnTo>
                  <a:lnTo>
                    <a:pt x="253" y="158"/>
                  </a:lnTo>
                  <a:lnTo>
                    <a:pt x="272" y="171"/>
                  </a:lnTo>
                  <a:lnTo>
                    <a:pt x="287" y="180"/>
                  </a:lnTo>
                  <a:lnTo>
                    <a:pt x="300" y="190"/>
                  </a:lnTo>
                  <a:lnTo>
                    <a:pt x="310" y="195"/>
                  </a:lnTo>
                  <a:lnTo>
                    <a:pt x="315" y="200"/>
                  </a:lnTo>
                  <a:lnTo>
                    <a:pt x="318" y="201"/>
                  </a:lnTo>
                  <a:lnTo>
                    <a:pt x="38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8594725" y="4087813"/>
              <a:ext cx="214312" cy="244475"/>
            </a:xfrm>
            <a:custGeom>
              <a:avLst/>
              <a:gdLst>
                <a:gd name="T0" fmla="*/ 0 w 269"/>
                <a:gd name="T1" fmla="*/ 47 h 306"/>
                <a:gd name="T2" fmla="*/ 79 w 269"/>
                <a:gd name="T3" fmla="*/ 0 h 306"/>
                <a:gd name="T4" fmla="*/ 269 w 269"/>
                <a:gd name="T5" fmla="*/ 306 h 306"/>
                <a:gd name="T6" fmla="*/ 0 w 269"/>
                <a:gd name="T7" fmla="*/ 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306">
                  <a:moveTo>
                    <a:pt x="0" y="47"/>
                  </a:moveTo>
                  <a:lnTo>
                    <a:pt x="79" y="0"/>
                  </a:lnTo>
                  <a:lnTo>
                    <a:pt x="269" y="30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234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Cara Hemphill</cp:lastModifiedBy>
  <cp:revision>32</cp:revision>
  <dcterms:created xsi:type="dcterms:W3CDTF">2013-06-04T04:50:49Z</dcterms:created>
  <dcterms:modified xsi:type="dcterms:W3CDTF">2013-07-04T23:05:47Z</dcterms:modified>
</cp:coreProperties>
</file>