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0701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230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40</cp:revision>
  <dcterms:created xsi:type="dcterms:W3CDTF">2013-06-04T04:50:49Z</dcterms:created>
  <dcterms:modified xsi:type="dcterms:W3CDTF">2013-06-30T02:43:49Z</dcterms:modified>
</cp:coreProperties>
</file>