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9" r:id="rId5"/>
    <p:sldId id="268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6/2/2014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6/2/2014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6/2/2014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6/2/2014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6/2/2014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6/2/2014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6/2/2014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6/2/2014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6/2/2014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6/2/2014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6/2/2014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eZglxQGOZos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 smtClean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Water</a:t>
            </a:r>
            <a:endParaRPr lang="en-AU" sz="3200" i="1" dirty="0"/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 smtClean="0"/>
              <a:t>Sun </a:t>
            </a:r>
          </a:p>
          <a:p>
            <a:endParaRPr lang="en-AU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 smtClean="0"/>
              <a:t>Abundant and sustainable source of power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artisticCemen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165" y="2390274"/>
            <a:ext cx="5125959" cy="341997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6901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eZglxQGOZos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0" y="199072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11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</a:t>
            </a:r>
            <a:r>
              <a:rPr lang="en-AU" dirty="0" smtClean="0"/>
              <a:t>WE Can USE Energy</a:t>
            </a:r>
            <a:br>
              <a:rPr lang="en-AU" dirty="0" smtClean="0"/>
            </a:br>
            <a:r>
              <a:rPr lang="en-AU" dirty="0" smtClean="0"/>
              <a:t> more </a:t>
            </a:r>
            <a:r>
              <a:rPr lang="en-AU" dirty="0"/>
              <a:t>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Biodiesel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Made from vegetable oils and animal fats</a:t>
            </a:r>
            <a:endParaRPr lang="en-AU" sz="3200" dirty="0"/>
          </a:p>
        </p:txBody>
      </p:sp>
      <p:sp>
        <p:nvSpPr>
          <p:cNvPr id="79" name="AutoShape 71"/>
          <p:cNvSpPr>
            <a:spLocks noChangeAspect="1" noChangeArrowheads="1" noTextEdit="1"/>
          </p:cNvSpPr>
          <p:nvPr/>
        </p:nvSpPr>
        <p:spPr bwMode="auto">
          <a:xfrm>
            <a:off x="7305675" y="2362200"/>
            <a:ext cx="2667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Power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 smtClean="0"/>
              <a:t>Install solar panels</a:t>
            </a:r>
            <a:endParaRPr lang="en-AU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319</TotalTime>
  <Words>69</Words>
  <Application>Microsoft Office PowerPoint</Application>
  <PresentationFormat>Widescreen</PresentationFormat>
  <Paragraphs>19</Paragraphs>
  <Slides>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Available Renewable Technologies</vt:lpstr>
      <vt:lpstr>PowerPoint Presentation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Karen Brouwer</cp:lastModifiedBy>
  <cp:revision>47</cp:revision>
  <dcterms:created xsi:type="dcterms:W3CDTF">2013-06-04T04:50:49Z</dcterms:created>
  <dcterms:modified xsi:type="dcterms:W3CDTF">2014-06-02T03:20:47Z</dcterms:modified>
</cp:coreProperties>
</file>