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4E091-EE83-4EFF-9DD5-0A1C0799BDEA}" type="datetimeFigureOut">
              <a:rPr lang="en-AU" smtClean="0"/>
              <a:t>23/03/2016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0DC1B-8383-4F3E-A74B-0E7349B3B7F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63721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0DC1B-8383-4F3E-A74B-0E7349B3B7F8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7966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99B3B-4A5F-457E-82E0-A736145C6056}" type="datetime1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4113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35F86-3B6A-4660-8FC4-22085F801F2A}" type="datetime1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324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F3EE-2052-4D66-A34A-554520426944}" type="datetime1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09597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078BB-F8E7-4B8F-9971-C8D0A051C5BC}" type="datetime1">
              <a:rPr lang="en-GB" smtClean="0"/>
              <a:t>23/03/2016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8698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76F67-0805-43E0-B2F5-B1A0489AEFC0}" type="datetime1">
              <a:rPr lang="en-GB" smtClean="0"/>
              <a:t>23/03/2016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42131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7E32B-B954-4C7D-A3E2-7D93BD1D5797}" type="datetime1">
              <a:rPr lang="en-GB" smtClean="0"/>
              <a:t>23/03/2016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7455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42984-9B81-4CFF-8C84-F1C0E1B2F716}" type="datetime1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1356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2D5C6-0654-4008-8028-D38902C98F9A}" type="datetime1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7249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5FD2B-5E8F-44E5-B126-5AFEA10FDB3B}" type="datetime1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478906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862474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0097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37852-7140-484F-B5BA-3C5C3531E720}" type="datetime1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383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11B30-994B-4CC1-8A28-A0988F47AA77}" type="datetime1">
              <a:rPr lang="en-GB" smtClean="0"/>
              <a:t>23/03/2016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5246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3C62E-22B4-44C4-B916-9A16075A5A59}" type="datetime1">
              <a:rPr lang="en-GB" smtClean="0"/>
              <a:t>23/03/2016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6864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DDD84-5960-4ABC-BA9A-6A40E0E857F4}" type="datetime1">
              <a:rPr lang="en-GB" smtClean="0"/>
              <a:t>23/03/2016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313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0BE81-AF1E-428D-AFB1-DB852A818BEC}" type="datetime1">
              <a:rPr lang="en-GB" smtClean="0"/>
              <a:t>23/03/2016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124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4F936-F8D3-41A3-B074-96D3499E2553}" type="datetime1">
              <a:rPr lang="en-GB" smtClean="0"/>
              <a:t>23/03/2016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4889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78B07-C77E-488D-ADF3-691156F903A9}" type="datetime1">
              <a:rPr lang="en-GB" smtClean="0"/>
              <a:t>23/03/2016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422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DFB00-A080-4540-A129-736A9A386265}" type="datetime1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0958BBE-8166-4F41-8554-685C36CA9DCB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5938" y="4983271"/>
            <a:ext cx="668673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9570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tx2">
            <a:lumMod val="50000"/>
          </a:schemeClr>
        </a:buClr>
        <a:buFont typeface="Wingdings" panose="05000000000000000000" pitchFamily="2" charset="2"/>
        <a:buChar char="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3220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is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2236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2856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Wind Power</a:t>
            </a:r>
          </a:p>
          <a:p>
            <a:r>
              <a:rPr lang="en-AU" dirty="0"/>
              <a:t>Hydropower</a:t>
            </a:r>
          </a:p>
          <a:p>
            <a:r>
              <a:rPr lang="en-AU" dirty="0"/>
              <a:t>Solar Energy</a:t>
            </a:r>
          </a:p>
          <a:p>
            <a:r>
              <a:rPr lang="en-AU" dirty="0"/>
              <a:t>Biofuel</a:t>
            </a:r>
          </a:p>
          <a:p>
            <a:r>
              <a:rPr lang="en-AU" dirty="0"/>
              <a:t>Biomass</a:t>
            </a:r>
          </a:p>
          <a:p>
            <a:r>
              <a:rPr lang="en-AU" dirty="0"/>
              <a:t>Geothermal Energy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647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Australian Renewable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9455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Australian States Using Renewable Energy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4512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Wisp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202</TotalTime>
  <Words>41</Words>
  <Application>Microsoft Office PowerPoint</Application>
  <PresentationFormat>Widescreen</PresentationFormat>
  <Paragraphs>19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Georgia</vt:lpstr>
      <vt:lpstr>Wingdings</vt:lpstr>
      <vt:lpstr>Wingdings 3</vt:lpstr>
      <vt:lpstr>Wisp</vt:lpstr>
      <vt:lpstr>Renewable Energy</vt:lpstr>
      <vt:lpstr>What is Renewable Energy?</vt:lpstr>
      <vt:lpstr>Why Should We Use Renewable Energy?</vt:lpstr>
      <vt:lpstr>Available Renewable Technologies</vt:lpstr>
      <vt:lpstr>Australian Renewable Energy</vt:lpstr>
      <vt:lpstr>Australian States Using Renewable Energy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Renewable Energy</dc:title>
  <dc:creator>Cara Hemphill</dc:creator>
  <cp:lastModifiedBy>Ivana Robinson</cp:lastModifiedBy>
  <cp:revision>16</cp:revision>
  <dcterms:created xsi:type="dcterms:W3CDTF">2013-06-07T02:44:22Z</dcterms:created>
  <dcterms:modified xsi:type="dcterms:W3CDTF">2016-03-23T03:49:47Z</dcterms:modified>
</cp:coreProperties>
</file>