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59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523EAA66-0224-45F0-B0C6-DAA693DD235A}" type="presOf" srcId="{67199363-E2E9-4A8C-B236-929B8C1E6865}" destId="{909632E2-C38B-4A4B-930A-CD2FDABBD4B9}" srcOrd="0" destOrd="0" presId="urn:microsoft.com/office/officeart/2005/8/layout/equation1"/>
    <dgm:cxn modelId="{7A6D2F41-EBD5-4729-9147-B8CD86C6BB54}" type="presOf" srcId="{28DB0582-FE18-41E7-8787-294FD636FD26}" destId="{A150F826-9A2D-47E9-9744-1AD3ECA25564}" srcOrd="0" destOrd="0" presId="urn:microsoft.com/office/officeart/2005/8/layout/equation1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B854A5DB-B9A3-4E92-9A14-8A87CF9737EA}" type="presOf" srcId="{E0C6E624-041C-49F0-BBD9-A9BD7F04A9B5}" destId="{64BF5D1F-C272-4F2D-A869-8461B4AD9D0B}" srcOrd="0" destOrd="0" presId="urn:microsoft.com/office/officeart/2005/8/layout/equation1"/>
    <dgm:cxn modelId="{7E654733-7F50-4C04-A11F-61139C8E890F}" type="presOf" srcId="{EDFF32D4-9726-4D8A-9BE2-A1510DAC9457}" destId="{11B5F802-8965-4C32-9637-68B5335E1546}" srcOrd="0" destOrd="0" presId="urn:microsoft.com/office/officeart/2005/8/layout/equation1"/>
    <dgm:cxn modelId="{E933717F-D0DB-4710-A423-2D3EFA8A5301}" type="presOf" srcId="{1724E439-CB38-474A-BD46-ABC5E659EE8F}" destId="{E9D03991-13F9-44A8-A479-AB9816B27C87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DCD52452-D4DF-4D28-9182-1A7CE62226B9}" type="presOf" srcId="{D114C11C-A236-4BC5-88F5-F818E4BB0CA4}" destId="{AF70BBE3-F37E-4759-A3D6-D70C2CFC3D3A}" srcOrd="0" destOrd="0" presId="urn:microsoft.com/office/officeart/2005/8/layout/equation1"/>
    <dgm:cxn modelId="{CECB06EC-1981-4114-BD83-E752A74C8C3C}" type="presParOf" srcId="{909632E2-C38B-4A4B-930A-CD2FDABBD4B9}" destId="{A150F826-9A2D-47E9-9744-1AD3ECA25564}" srcOrd="0" destOrd="0" presId="urn:microsoft.com/office/officeart/2005/8/layout/equation1"/>
    <dgm:cxn modelId="{7C4A31B8-1214-4310-8CCE-D33680B95B47}" type="presParOf" srcId="{909632E2-C38B-4A4B-930A-CD2FDABBD4B9}" destId="{92B4FB04-1245-4288-B3DD-3A5F39570279}" srcOrd="1" destOrd="0" presId="urn:microsoft.com/office/officeart/2005/8/layout/equation1"/>
    <dgm:cxn modelId="{6386CEAD-9834-47D7-9ECE-980C3C0F3C22}" type="presParOf" srcId="{909632E2-C38B-4A4B-930A-CD2FDABBD4B9}" destId="{AF70BBE3-F37E-4759-A3D6-D70C2CFC3D3A}" srcOrd="2" destOrd="0" presId="urn:microsoft.com/office/officeart/2005/8/layout/equation1"/>
    <dgm:cxn modelId="{A4465EF4-BB11-4EDD-A55E-BC0618F059D5}" type="presParOf" srcId="{909632E2-C38B-4A4B-930A-CD2FDABBD4B9}" destId="{9C408BF9-B812-40F5-9260-57640A5B2B05}" srcOrd="3" destOrd="0" presId="urn:microsoft.com/office/officeart/2005/8/layout/equation1"/>
    <dgm:cxn modelId="{78BF5305-8CFA-4820-B7B2-B6A80D11E6D4}" type="presParOf" srcId="{909632E2-C38B-4A4B-930A-CD2FDABBD4B9}" destId="{64BF5D1F-C272-4F2D-A869-8461B4AD9D0B}" srcOrd="4" destOrd="0" presId="urn:microsoft.com/office/officeart/2005/8/layout/equation1"/>
    <dgm:cxn modelId="{7BA58CAE-6B18-4F80-AB2C-45B472826A18}" type="presParOf" srcId="{909632E2-C38B-4A4B-930A-CD2FDABBD4B9}" destId="{A09B7404-FC67-4C81-9AA4-3749445B09C3}" srcOrd="5" destOrd="0" presId="urn:microsoft.com/office/officeart/2005/8/layout/equation1"/>
    <dgm:cxn modelId="{9E7D8A2E-BF74-4859-9C53-74C8193F7661}" type="presParOf" srcId="{909632E2-C38B-4A4B-930A-CD2FDABBD4B9}" destId="{E9D03991-13F9-44A8-A479-AB9816B27C87}" srcOrd="6" destOrd="0" presId="urn:microsoft.com/office/officeart/2005/8/layout/equation1"/>
    <dgm:cxn modelId="{71845AAC-DE4B-4DA0-BA00-D8BBADA00C94}" type="presParOf" srcId="{909632E2-C38B-4A4B-930A-CD2FDABBD4B9}" destId="{5F1FBF1F-BDB0-4DED-ADAD-9ED7E9260314}" srcOrd="7" destOrd="0" presId="urn:microsoft.com/office/officeart/2005/8/layout/equation1"/>
    <dgm:cxn modelId="{01F2A4A7-D8DA-45F2-B54B-F75CD8DAD869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17333549"/>
              </p:ext>
            </p:extLst>
          </p:nvPr>
        </p:nvGraphicFramePr>
        <p:xfrm>
          <a:off x="1066800" y="2681616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329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51</cp:revision>
  <dcterms:created xsi:type="dcterms:W3CDTF">2013-06-04T04:50:49Z</dcterms:created>
  <dcterms:modified xsi:type="dcterms:W3CDTF">2016-05-05T05:31:52Z</dcterms:modified>
</cp:coreProperties>
</file>