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0E177"/>
    <a:srgbClr val="FDE09C"/>
    <a:srgbClr val="43B64A"/>
    <a:srgbClr val="97AC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6" autoAdjust="0"/>
    <p:restoredTop sz="94660"/>
  </p:normalViewPr>
  <p:slideViewPr>
    <p:cSldViewPr snapToGrid="0">
      <p:cViewPr varScale="1">
        <p:scale>
          <a:sx n="92" d="100"/>
          <a:sy n="92" d="100"/>
        </p:scale>
        <p:origin x="35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9742105-1FB1-4745-880F-82A61C692004}" type="doc">
      <dgm:prSet loTypeId="urn:microsoft.com/office/officeart/2005/8/layout/hProcess9" loCatId="process" qsTypeId="urn:microsoft.com/office/officeart/2005/8/quickstyle/simple1" qsCatId="simple" csTypeId="urn:microsoft.com/office/officeart/2005/8/colors/colorful5" csCatId="colorful" phldr="1"/>
      <dgm:spPr/>
    </dgm:pt>
    <dgm:pt modelId="{8AB70C8E-A21C-49FA-B424-421836023322}">
      <dgm:prSet phldrT="[Text]"/>
      <dgm:spPr>
        <a:ln>
          <a:noFill/>
        </a:ln>
      </dgm:spPr>
      <dgm:t>
        <a:bodyPr/>
        <a:lstStyle/>
        <a:p>
          <a:r>
            <a:rPr lang="en-AU" dirty="0" smtClean="0"/>
            <a:t>Sort</a:t>
          </a:r>
          <a:endParaRPr lang="en-AU" dirty="0"/>
        </a:p>
      </dgm:t>
    </dgm:pt>
    <dgm:pt modelId="{117EE959-C469-483B-8534-EB71E04E9AF5}" type="parTrans" cxnId="{CB1328D3-C599-4B3B-8734-1D9C37F6EC91}">
      <dgm:prSet/>
      <dgm:spPr/>
      <dgm:t>
        <a:bodyPr/>
        <a:lstStyle/>
        <a:p>
          <a:endParaRPr lang="en-AU"/>
        </a:p>
      </dgm:t>
    </dgm:pt>
    <dgm:pt modelId="{FEE4D79D-993B-413A-BC75-A9EA96AC28A6}" type="sibTrans" cxnId="{CB1328D3-C599-4B3B-8734-1D9C37F6EC91}">
      <dgm:prSet/>
      <dgm:spPr/>
      <dgm:t>
        <a:bodyPr/>
        <a:lstStyle/>
        <a:p>
          <a:endParaRPr lang="en-AU"/>
        </a:p>
      </dgm:t>
    </dgm:pt>
    <dgm:pt modelId="{D3DF5E63-290F-474B-8844-4F3DD57BEF91}">
      <dgm:prSet phldrT="[Text]"/>
      <dgm:spPr>
        <a:ln>
          <a:noFill/>
        </a:ln>
      </dgm:spPr>
      <dgm:t>
        <a:bodyPr/>
        <a:lstStyle/>
        <a:p>
          <a:r>
            <a:rPr lang="en-AU" dirty="0" smtClean="0"/>
            <a:t>Soak</a:t>
          </a:r>
          <a:endParaRPr lang="en-AU" dirty="0"/>
        </a:p>
      </dgm:t>
    </dgm:pt>
    <dgm:pt modelId="{D4B68185-3AD4-4796-8A53-1A2EC265C27D}" type="parTrans" cxnId="{C3B51F6F-E3D5-4525-AAC6-8D4C79415A30}">
      <dgm:prSet/>
      <dgm:spPr/>
      <dgm:t>
        <a:bodyPr/>
        <a:lstStyle/>
        <a:p>
          <a:endParaRPr lang="en-AU"/>
        </a:p>
      </dgm:t>
    </dgm:pt>
    <dgm:pt modelId="{CB131BFD-212B-4750-8532-6053E88A8C96}" type="sibTrans" cxnId="{C3B51F6F-E3D5-4525-AAC6-8D4C79415A30}">
      <dgm:prSet/>
      <dgm:spPr/>
      <dgm:t>
        <a:bodyPr/>
        <a:lstStyle/>
        <a:p>
          <a:endParaRPr lang="en-AU"/>
        </a:p>
      </dgm:t>
    </dgm:pt>
    <dgm:pt modelId="{E4526415-D99C-4792-916E-4910DA63ED86}">
      <dgm:prSet phldrT="[Text]"/>
      <dgm:spPr>
        <a:ln>
          <a:noFill/>
        </a:ln>
      </dgm:spPr>
      <dgm:t>
        <a:bodyPr/>
        <a:lstStyle/>
        <a:p>
          <a:r>
            <a:rPr lang="en-AU" dirty="0" smtClean="0"/>
            <a:t>Filter</a:t>
          </a:r>
          <a:endParaRPr lang="en-AU" dirty="0"/>
        </a:p>
      </dgm:t>
    </dgm:pt>
    <dgm:pt modelId="{FFB4C7EF-41B5-428E-BD68-5634354F165A}" type="parTrans" cxnId="{3E041BB0-C52F-4BF1-BF09-E6E6B09794AA}">
      <dgm:prSet/>
      <dgm:spPr/>
      <dgm:t>
        <a:bodyPr/>
        <a:lstStyle/>
        <a:p>
          <a:endParaRPr lang="en-AU"/>
        </a:p>
      </dgm:t>
    </dgm:pt>
    <dgm:pt modelId="{D71DFC13-2222-4891-8842-65BF5A881965}" type="sibTrans" cxnId="{3E041BB0-C52F-4BF1-BF09-E6E6B09794AA}">
      <dgm:prSet/>
      <dgm:spPr/>
      <dgm:t>
        <a:bodyPr/>
        <a:lstStyle/>
        <a:p>
          <a:endParaRPr lang="en-AU"/>
        </a:p>
      </dgm:t>
    </dgm:pt>
    <dgm:pt modelId="{EF53C88A-CACF-4C83-B9E5-143FE8B7F072}">
      <dgm:prSet/>
      <dgm:spPr>
        <a:ln>
          <a:noFill/>
        </a:ln>
      </dgm:spPr>
      <dgm:t>
        <a:bodyPr/>
        <a:lstStyle/>
        <a:p>
          <a:r>
            <a:rPr lang="en-AU" dirty="0" smtClean="0"/>
            <a:t>Press</a:t>
          </a:r>
          <a:endParaRPr lang="en-AU" dirty="0"/>
        </a:p>
      </dgm:t>
    </dgm:pt>
    <dgm:pt modelId="{54404A71-E71E-436A-906C-8BCEB47EE7C7}" type="parTrans" cxnId="{235E3009-3156-4B3A-BDEF-D45F9936ACBA}">
      <dgm:prSet/>
      <dgm:spPr/>
      <dgm:t>
        <a:bodyPr/>
        <a:lstStyle/>
        <a:p>
          <a:endParaRPr lang="en-AU"/>
        </a:p>
      </dgm:t>
    </dgm:pt>
    <dgm:pt modelId="{ABE7E1E2-4DBC-462F-BCFE-4DC08219FC47}" type="sibTrans" cxnId="{235E3009-3156-4B3A-BDEF-D45F9936ACBA}">
      <dgm:prSet/>
      <dgm:spPr/>
      <dgm:t>
        <a:bodyPr/>
        <a:lstStyle/>
        <a:p>
          <a:endParaRPr lang="en-AU"/>
        </a:p>
      </dgm:t>
    </dgm:pt>
    <dgm:pt modelId="{505D4BAC-7590-433C-883B-0C5FE152E461}" type="pres">
      <dgm:prSet presAssocID="{29742105-1FB1-4745-880F-82A61C692004}" presName="CompostProcess" presStyleCnt="0">
        <dgm:presLayoutVars>
          <dgm:dir/>
          <dgm:resizeHandles val="exact"/>
        </dgm:presLayoutVars>
      </dgm:prSet>
      <dgm:spPr/>
    </dgm:pt>
    <dgm:pt modelId="{E26A7493-0E7D-4331-A068-371F83F0D8BC}" type="pres">
      <dgm:prSet presAssocID="{29742105-1FB1-4745-880F-82A61C692004}" presName="arrow" presStyleLbl="bgShp" presStyleIdx="0" presStyleCnt="1" custScaleX="117647" custLinFactY="62826" custLinFactNeighborX="25282" custLinFactNeighborY="100000"/>
      <dgm:spPr>
        <a:solidFill>
          <a:srgbClr val="FDE09C"/>
        </a:solidFill>
        <a:ln>
          <a:solidFill>
            <a:srgbClr val="0070C0"/>
          </a:solidFill>
        </a:ln>
      </dgm:spPr>
    </dgm:pt>
    <dgm:pt modelId="{75473589-80E8-4681-96EC-BA885F1A79BA}" type="pres">
      <dgm:prSet presAssocID="{29742105-1FB1-4745-880F-82A61C692004}" presName="linearProcess" presStyleCnt="0"/>
      <dgm:spPr/>
    </dgm:pt>
    <dgm:pt modelId="{0032E618-108C-4A56-B05A-F27C5E5E7D6F}" type="pres">
      <dgm:prSet presAssocID="{8AB70C8E-A21C-49FA-B424-421836023322}" presName="textNode" presStyleLbl="node1" presStyleIdx="0" presStyleCnt="4">
        <dgm:presLayoutVars>
          <dgm:bulletEnabled val="1"/>
        </dgm:presLayoutVars>
      </dgm:prSet>
      <dgm:spPr/>
    </dgm:pt>
    <dgm:pt modelId="{37D0E134-21A8-4682-A5A3-C5CD6310543D}" type="pres">
      <dgm:prSet presAssocID="{FEE4D79D-993B-413A-BC75-A9EA96AC28A6}" presName="sibTrans" presStyleCnt="0"/>
      <dgm:spPr/>
    </dgm:pt>
    <dgm:pt modelId="{C7CD13BF-A930-407D-8121-96966AC40012}" type="pres">
      <dgm:prSet presAssocID="{D3DF5E63-290F-474B-8844-4F3DD57BEF91}" presName="textNode" presStyleLbl="node1" presStyleIdx="1" presStyleCnt="4">
        <dgm:presLayoutVars>
          <dgm:bulletEnabled val="1"/>
        </dgm:presLayoutVars>
      </dgm:prSet>
      <dgm:spPr/>
    </dgm:pt>
    <dgm:pt modelId="{EF121532-57D1-484E-8F2A-D43972F5412B}" type="pres">
      <dgm:prSet presAssocID="{CB131BFD-212B-4750-8532-6053E88A8C96}" presName="sibTrans" presStyleCnt="0"/>
      <dgm:spPr/>
    </dgm:pt>
    <dgm:pt modelId="{C7343E5E-B869-4C18-B8F2-451D0BDE827E}" type="pres">
      <dgm:prSet presAssocID="{E4526415-D99C-4792-916E-4910DA63ED86}" presName="textNode" presStyleLbl="node1" presStyleIdx="2" presStyleCnt="4">
        <dgm:presLayoutVars>
          <dgm:bulletEnabled val="1"/>
        </dgm:presLayoutVars>
      </dgm:prSet>
      <dgm:spPr/>
    </dgm:pt>
    <dgm:pt modelId="{E6C046B0-BE1D-4142-83A8-60108B09780C}" type="pres">
      <dgm:prSet presAssocID="{D71DFC13-2222-4891-8842-65BF5A881965}" presName="sibTrans" presStyleCnt="0"/>
      <dgm:spPr/>
    </dgm:pt>
    <dgm:pt modelId="{177EA264-C920-4E66-8EA1-D4C7DDF1876E}" type="pres">
      <dgm:prSet presAssocID="{EF53C88A-CACF-4C83-B9E5-143FE8B7F072}" presName="textNode" presStyleLbl="node1" presStyleIdx="3" presStyleCnt="4">
        <dgm:presLayoutVars>
          <dgm:bulletEnabled val="1"/>
        </dgm:presLayoutVars>
      </dgm:prSet>
      <dgm:spPr/>
    </dgm:pt>
  </dgm:ptLst>
  <dgm:cxnLst>
    <dgm:cxn modelId="{C3B51F6F-E3D5-4525-AAC6-8D4C79415A30}" srcId="{29742105-1FB1-4745-880F-82A61C692004}" destId="{D3DF5E63-290F-474B-8844-4F3DD57BEF91}" srcOrd="1" destOrd="0" parTransId="{D4B68185-3AD4-4796-8A53-1A2EC265C27D}" sibTransId="{CB131BFD-212B-4750-8532-6053E88A8C96}"/>
    <dgm:cxn modelId="{235E3009-3156-4B3A-BDEF-D45F9936ACBA}" srcId="{29742105-1FB1-4745-880F-82A61C692004}" destId="{EF53C88A-CACF-4C83-B9E5-143FE8B7F072}" srcOrd="3" destOrd="0" parTransId="{54404A71-E71E-436A-906C-8BCEB47EE7C7}" sibTransId="{ABE7E1E2-4DBC-462F-BCFE-4DC08219FC47}"/>
    <dgm:cxn modelId="{38BAA9D7-40CD-4C15-8236-F7F37E23C34A}" type="presOf" srcId="{8AB70C8E-A21C-49FA-B424-421836023322}" destId="{0032E618-108C-4A56-B05A-F27C5E5E7D6F}" srcOrd="0" destOrd="0" presId="urn:microsoft.com/office/officeart/2005/8/layout/hProcess9"/>
    <dgm:cxn modelId="{0524BD61-F006-4A06-BB6F-63EAC20607CF}" type="presOf" srcId="{E4526415-D99C-4792-916E-4910DA63ED86}" destId="{C7343E5E-B869-4C18-B8F2-451D0BDE827E}" srcOrd="0" destOrd="0" presId="urn:microsoft.com/office/officeart/2005/8/layout/hProcess9"/>
    <dgm:cxn modelId="{CA0AA3F4-3C0D-42F0-8A6A-0B394E26FB89}" type="presOf" srcId="{D3DF5E63-290F-474B-8844-4F3DD57BEF91}" destId="{C7CD13BF-A930-407D-8121-96966AC40012}" srcOrd="0" destOrd="0" presId="urn:microsoft.com/office/officeart/2005/8/layout/hProcess9"/>
    <dgm:cxn modelId="{8932AC61-A8E0-4848-82D9-B0E99A55C018}" type="presOf" srcId="{29742105-1FB1-4745-880F-82A61C692004}" destId="{505D4BAC-7590-433C-883B-0C5FE152E461}" srcOrd="0" destOrd="0" presId="urn:microsoft.com/office/officeart/2005/8/layout/hProcess9"/>
    <dgm:cxn modelId="{3E041BB0-C52F-4BF1-BF09-E6E6B09794AA}" srcId="{29742105-1FB1-4745-880F-82A61C692004}" destId="{E4526415-D99C-4792-916E-4910DA63ED86}" srcOrd="2" destOrd="0" parTransId="{FFB4C7EF-41B5-428E-BD68-5634354F165A}" sibTransId="{D71DFC13-2222-4891-8842-65BF5A881965}"/>
    <dgm:cxn modelId="{997326A3-35B4-4358-99E9-305B4DC128E1}" type="presOf" srcId="{EF53C88A-CACF-4C83-B9E5-143FE8B7F072}" destId="{177EA264-C920-4E66-8EA1-D4C7DDF1876E}" srcOrd="0" destOrd="0" presId="urn:microsoft.com/office/officeart/2005/8/layout/hProcess9"/>
    <dgm:cxn modelId="{CB1328D3-C599-4B3B-8734-1D9C37F6EC91}" srcId="{29742105-1FB1-4745-880F-82A61C692004}" destId="{8AB70C8E-A21C-49FA-B424-421836023322}" srcOrd="0" destOrd="0" parTransId="{117EE959-C469-483B-8534-EB71E04E9AF5}" sibTransId="{FEE4D79D-993B-413A-BC75-A9EA96AC28A6}"/>
    <dgm:cxn modelId="{58F56136-6890-48DB-B7C8-2BCFB99AD096}" type="presParOf" srcId="{505D4BAC-7590-433C-883B-0C5FE152E461}" destId="{E26A7493-0E7D-4331-A068-371F83F0D8BC}" srcOrd="0" destOrd="0" presId="urn:microsoft.com/office/officeart/2005/8/layout/hProcess9"/>
    <dgm:cxn modelId="{EA018273-1F26-49B5-AC53-968A1EF18A44}" type="presParOf" srcId="{505D4BAC-7590-433C-883B-0C5FE152E461}" destId="{75473589-80E8-4681-96EC-BA885F1A79BA}" srcOrd="1" destOrd="0" presId="urn:microsoft.com/office/officeart/2005/8/layout/hProcess9"/>
    <dgm:cxn modelId="{1892E971-CE3E-4AE6-A107-3591514EBF9E}" type="presParOf" srcId="{75473589-80E8-4681-96EC-BA885F1A79BA}" destId="{0032E618-108C-4A56-B05A-F27C5E5E7D6F}" srcOrd="0" destOrd="0" presId="urn:microsoft.com/office/officeart/2005/8/layout/hProcess9"/>
    <dgm:cxn modelId="{1AB68602-6D6F-4F30-A2B1-D86F5A8388C8}" type="presParOf" srcId="{75473589-80E8-4681-96EC-BA885F1A79BA}" destId="{37D0E134-21A8-4682-A5A3-C5CD6310543D}" srcOrd="1" destOrd="0" presId="urn:microsoft.com/office/officeart/2005/8/layout/hProcess9"/>
    <dgm:cxn modelId="{746361B6-74C7-438B-87D2-3313842AE689}" type="presParOf" srcId="{75473589-80E8-4681-96EC-BA885F1A79BA}" destId="{C7CD13BF-A930-407D-8121-96966AC40012}" srcOrd="2" destOrd="0" presId="urn:microsoft.com/office/officeart/2005/8/layout/hProcess9"/>
    <dgm:cxn modelId="{C542181A-2512-4135-A4D4-4CEC38961038}" type="presParOf" srcId="{75473589-80E8-4681-96EC-BA885F1A79BA}" destId="{EF121532-57D1-484E-8F2A-D43972F5412B}" srcOrd="3" destOrd="0" presId="urn:microsoft.com/office/officeart/2005/8/layout/hProcess9"/>
    <dgm:cxn modelId="{42084F1A-DFE9-4B68-9167-3FF3AD9F55D6}" type="presParOf" srcId="{75473589-80E8-4681-96EC-BA885F1A79BA}" destId="{C7343E5E-B869-4C18-B8F2-451D0BDE827E}" srcOrd="4" destOrd="0" presId="urn:microsoft.com/office/officeart/2005/8/layout/hProcess9"/>
    <dgm:cxn modelId="{0F33C282-4CB4-461A-8C43-8BEF5FA2EB46}" type="presParOf" srcId="{75473589-80E8-4681-96EC-BA885F1A79BA}" destId="{E6C046B0-BE1D-4142-83A8-60108B09780C}" srcOrd="5" destOrd="0" presId="urn:microsoft.com/office/officeart/2005/8/layout/hProcess9"/>
    <dgm:cxn modelId="{4E3BAAB2-B345-44E3-BEAC-C7370CCC144A}" type="presParOf" srcId="{75473589-80E8-4681-96EC-BA885F1A79BA}" destId="{177EA264-C920-4E66-8EA1-D4C7DDF1876E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6A7493-0E7D-4331-A068-371F83F0D8BC}">
      <dsp:nvSpPr>
        <dsp:cNvPr id="0" name=""/>
        <dsp:cNvSpPr/>
      </dsp:nvSpPr>
      <dsp:spPr>
        <a:xfrm>
          <a:off x="5" y="0"/>
          <a:ext cx="10366658" cy="2169007"/>
        </a:xfrm>
        <a:prstGeom prst="rightArrow">
          <a:avLst/>
        </a:prstGeom>
        <a:solidFill>
          <a:srgbClr val="FDE09C"/>
        </a:solidFill>
        <a:ln>
          <a:solidFill>
            <a:srgbClr val="0070C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032E618-108C-4A56-B05A-F27C5E5E7D6F}">
      <dsp:nvSpPr>
        <dsp:cNvPr id="0" name=""/>
        <dsp:cNvSpPr/>
      </dsp:nvSpPr>
      <dsp:spPr>
        <a:xfrm>
          <a:off x="3543" y="650702"/>
          <a:ext cx="2302128" cy="867602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3600" kern="1200" dirty="0" smtClean="0"/>
            <a:t>Sort</a:t>
          </a:r>
          <a:endParaRPr lang="en-AU" sz="3600" kern="1200" dirty="0"/>
        </a:p>
      </dsp:txBody>
      <dsp:txXfrm>
        <a:off x="45896" y="693055"/>
        <a:ext cx="2217422" cy="782896"/>
      </dsp:txXfrm>
    </dsp:sp>
    <dsp:sp modelId="{C7CD13BF-A930-407D-8121-96966AC40012}">
      <dsp:nvSpPr>
        <dsp:cNvPr id="0" name=""/>
        <dsp:cNvSpPr/>
      </dsp:nvSpPr>
      <dsp:spPr>
        <a:xfrm>
          <a:off x="2689359" y="650702"/>
          <a:ext cx="2302128" cy="867602"/>
        </a:xfrm>
        <a:prstGeom prst="roundRect">
          <a:avLst/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3600" kern="1200" dirty="0" smtClean="0"/>
            <a:t>Soak</a:t>
          </a:r>
          <a:endParaRPr lang="en-AU" sz="3600" kern="1200" dirty="0"/>
        </a:p>
      </dsp:txBody>
      <dsp:txXfrm>
        <a:off x="2731712" y="693055"/>
        <a:ext cx="2217422" cy="782896"/>
      </dsp:txXfrm>
    </dsp:sp>
    <dsp:sp modelId="{C7343E5E-B869-4C18-B8F2-451D0BDE827E}">
      <dsp:nvSpPr>
        <dsp:cNvPr id="0" name=""/>
        <dsp:cNvSpPr/>
      </dsp:nvSpPr>
      <dsp:spPr>
        <a:xfrm>
          <a:off x="5375176" y="650702"/>
          <a:ext cx="2302128" cy="867602"/>
        </a:xfrm>
        <a:prstGeom prst="roundRect">
          <a:avLst/>
        </a:prstGeom>
        <a:solidFill>
          <a:schemeClr val="accent5">
            <a:hueOff val="-4902230"/>
            <a:satOff val="-6819"/>
            <a:lumOff val="-2615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3600" kern="1200" dirty="0" smtClean="0"/>
            <a:t>Filter</a:t>
          </a:r>
          <a:endParaRPr lang="en-AU" sz="3600" kern="1200" dirty="0"/>
        </a:p>
      </dsp:txBody>
      <dsp:txXfrm>
        <a:off x="5417529" y="693055"/>
        <a:ext cx="2217422" cy="782896"/>
      </dsp:txXfrm>
    </dsp:sp>
    <dsp:sp modelId="{177EA264-C920-4E66-8EA1-D4C7DDF1876E}">
      <dsp:nvSpPr>
        <dsp:cNvPr id="0" name=""/>
        <dsp:cNvSpPr/>
      </dsp:nvSpPr>
      <dsp:spPr>
        <a:xfrm>
          <a:off x="8060992" y="650702"/>
          <a:ext cx="2302128" cy="867602"/>
        </a:xfrm>
        <a:prstGeom prst="roundRect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3600" kern="1200" dirty="0" smtClean="0"/>
            <a:t>Press</a:t>
          </a:r>
          <a:endParaRPr lang="en-AU" sz="3600" kern="1200" dirty="0"/>
        </a:p>
      </dsp:txBody>
      <dsp:txXfrm>
        <a:off x="8103345" y="693055"/>
        <a:ext cx="2217422" cy="7828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5864-8A94-4A71-AE85-D48898E50863}" type="datetimeFigureOut">
              <a:rPr lang="en-AU" smtClean="0"/>
              <a:t>30/05/2014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81AF3-6930-41D6-B470-7C44E9CFFEB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842174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5864-8A94-4A71-AE85-D48898E50863}" type="datetimeFigureOut">
              <a:rPr lang="en-AU" smtClean="0"/>
              <a:t>30/05/2014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81AF3-6930-41D6-B470-7C44E9CFFEB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29326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5864-8A94-4A71-AE85-D48898E50863}" type="datetimeFigureOut">
              <a:rPr lang="en-AU" smtClean="0"/>
              <a:t>30/05/2014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81AF3-6930-41D6-B470-7C44E9CFFEB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954172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5864-8A94-4A71-AE85-D48898E50863}" type="datetimeFigureOut">
              <a:rPr lang="en-AU" smtClean="0"/>
              <a:t>30/05/2014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81AF3-6930-41D6-B470-7C44E9CFFEB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47989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5864-8A94-4A71-AE85-D48898E50863}" type="datetimeFigureOut">
              <a:rPr lang="en-AU" smtClean="0"/>
              <a:t>30/05/2014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81AF3-6930-41D6-B470-7C44E9CFFEB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3703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5864-8A94-4A71-AE85-D48898E50863}" type="datetimeFigureOut">
              <a:rPr lang="en-AU" smtClean="0"/>
              <a:t>30/05/2014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81AF3-6930-41D6-B470-7C44E9CFFEB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693633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5864-8A94-4A71-AE85-D48898E50863}" type="datetimeFigureOut">
              <a:rPr lang="en-AU" smtClean="0"/>
              <a:t>30/05/2014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81AF3-6930-41D6-B470-7C44E9CFFEB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36428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5864-8A94-4A71-AE85-D48898E50863}" type="datetimeFigureOut">
              <a:rPr lang="en-AU" smtClean="0"/>
              <a:t>30/05/2014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81AF3-6930-41D6-B470-7C44E9CFFEB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34146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5864-8A94-4A71-AE85-D48898E50863}" type="datetimeFigureOut">
              <a:rPr lang="en-AU" smtClean="0"/>
              <a:t>30/05/2014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81AF3-6930-41D6-B470-7C44E9CFFEB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908209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5864-8A94-4A71-AE85-D48898E50863}" type="datetimeFigureOut">
              <a:rPr lang="en-AU" smtClean="0"/>
              <a:t>30/05/2014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81AF3-6930-41D6-B470-7C44E9CFFEB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73829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5864-8A94-4A71-AE85-D48898E50863}" type="datetimeFigureOut">
              <a:rPr lang="en-AU" smtClean="0"/>
              <a:t>30/05/2014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81AF3-6930-41D6-B470-7C44E9CFFEB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49514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BF5864-8A94-4A71-AE85-D48898E50863}" type="datetimeFigureOut">
              <a:rPr lang="en-AU" smtClean="0"/>
              <a:t>30/05/2014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881AF3-6930-41D6-B470-7C44E9CFFEB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9244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Picture 3"/>
          <p:cNvPicPr>
            <a:picLocks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0" y="0"/>
            <a:ext cx="12192000" cy="101566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AU" sz="6000" b="1" spc="600" dirty="0" smtClean="0">
                <a:solidFill>
                  <a:srgbClr val="97AC53"/>
                </a:solidFill>
                <a:effectLst>
                  <a:innerShdw blurRad="63500" dist="88900">
                    <a:schemeClr val="bg1">
                      <a:alpha val="50000"/>
                    </a:schemeClr>
                  </a:innerShdw>
                </a:effectLst>
              </a:rPr>
              <a:t>Recycling and the Environment</a:t>
            </a:r>
            <a:endParaRPr lang="en-AU" sz="6000" b="1" spc="600" dirty="0">
              <a:solidFill>
                <a:srgbClr val="97AC53"/>
              </a:solidFill>
              <a:effectLst>
                <a:innerShdw blurRad="63500" dist="88900">
                  <a:schemeClr val="bg1">
                    <a:alpha val="50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71838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 smtClean="0"/>
              <a:t>Benefits of Recycling</a:t>
            </a:r>
            <a:endParaRPr lang="en-AU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5123213" cy="2200110"/>
          </a:xfrm>
        </p:spPr>
        <p:txBody>
          <a:bodyPr>
            <a:normAutofit/>
          </a:bodyPr>
          <a:lstStyle/>
          <a:p>
            <a:r>
              <a:rPr lang="en-AU" dirty="0" smtClean="0"/>
              <a:t>Reduces landfill</a:t>
            </a:r>
          </a:p>
          <a:p>
            <a:r>
              <a:rPr lang="en-AU" dirty="0" smtClean="0"/>
              <a:t>Pollution control</a:t>
            </a:r>
          </a:p>
          <a:p>
            <a:r>
              <a:rPr lang="en-AU" dirty="0" smtClean="0"/>
              <a:t>Saves energy</a:t>
            </a:r>
          </a:p>
          <a:p>
            <a:r>
              <a:rPr lang="en-AU" dirty="0" smtClean="0"/>
              <a:t>Saves costs</a:t>
            </a:r>
            <a:endParaRPr lang="en-AU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 pressure="4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9653" y="1023054"/>
            <a:ext cx="3640024" cy="5102837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4282024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 smtClean="0"/>
              <a:t>Recycling – The Process</a:t>
            </a:r>
            <a:endParaRPr lang="en-AU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053" b="3642"/>
          <a:stretch/>
        </p:blipFill>
        <p:spPr>
          <a:xfrm>
            <a:off x="3571009" y="1641765"/>
            <a:ext cx="3868882" cy="25902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855327679"/>
              </p:ext>
            </p:extLst>
          </p:nvPr>
        </p:nvGraphicFramePr>
        <p:xfrm>
          <a:off x="987136" y="4220194"/>
          <a:ext cx="10366664" cy="21690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627052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 smtClean="0"/>
              <a:t>Tips for Recycling</a:t>
            </a:r>
            <a:endParaRPr lang="en-AU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783" b="97418" l="1994" r="9908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037" y="1338714"/>
            <a:ext cx="4802579" cy="5421316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60321" y="3966154"/>
            <a:ext cx="5871358" cy="2663248"/>
          </a:xfrm>
        </p:spPr>
        <p:txBody>
          <a:bodyPr/>
          <a:lstStyle/>
          <a:p>
            <a:r>
              <a:rPr lang="en-AU" dirty="0" smtClean="0"/>
              <a:t>Empty plastic bottles</a:t>
            </a:r>
          </a:p>
          <a:p>
            <a:r>
              <a:rPr lang="en-AU" dirty="0" smtClean="0"/>
              <a:t>Only recycle clean food boxes</a:t>
            </a:r>
          </a:p>
          <a:p>
            <a:r>
              <a:rPr lang="en-AU" dirty="0" smtClean="0"/>
              <a:t>Flatten boxes</a:t>
            </a:r>
          </a:p>
          <a:p>
            <a:r>
              <a:rPr lang="en-AU" dirty="0" smtClean="0"/>
              <a:t>Remove plastic from cardboard boxes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8124" y="365125"/>
            <a:ext cx="798985" cy="1231327"/>
          </a:xfrm>
          <a:prstGeom prst="rect">
            <a:avLst/>
          </a:prstGeom>
          <a:effectLst>
            <a:outerShdw blurRad="127000" dist="63500" dir="18900000" sy="23000" kx="-1200000" algn="bl" rotWithShape="0">
              <a:srgbClr val="43B64A">
                <a:alpha val="7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736560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41</Words>
  <Application>Microsoft Office PowerPoint</Application>
  <PresentationFormat>Widescreen</PresentationFormat>
  <Paragraphs>16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Benefits of Recycling</vt:lpstr>
      <vt:lpstr>Recycling – The Process</vt:lpstr>
      <vt:lpstr>Tips for Recycling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Karen Brouwer</dc:creator>
  <cp:lastModifiedBy>Karen Brouwer</cp:lastModifiedBy>
  <cp:revision>15</cp:revision>
  <dcterms:created xsi:type="dcterms:W3CDTF">2014-05-29T03:00:50Z</dcterms:created>
  <dcterms:modified xsi:type="dcterms:W3CDTF">2014-05-30T03:09:25Z</dcterms:modified>
</cp:coreProperties>
</file>