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30</c:v>
                </c:pt>
                <c:pt idx="1">
                  <c:v>40</c:v>
                </c:pt>
                <c:pt idx="2">
                  <c:v>50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76452360"/>
        <c:axId val="176451184"/>
      </c:barChart>
      <c:catAx>
        <c:axId val="17645236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51184"/>
        <c:crosses val="autoZero"/>
        <c:auto val="1"/>
        <c:lblAlgn val="ctr"/>
        <c:lblOffset val="100"/>
        <c:noMultiLvlLbl val="0"/>
      </c:catAx>
      <c:valAx>
        <c:axId val="176451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52360"/>
        <c:crosses val="autoZero"/>
        <c:crossBetween val="between"/>
      </c:valAx>
      <c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373559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19</cp:revision>
  <dcterms:created xsi:type="dcterms:W3CDTF">2013-06-04T01:56:36Z</dcterms:created>
  <dcterms:modified xsi:type="dcterms:W3CDTF">2014-05-20T01:21:01Z</dcterms:modified>
</cp:coreProperties>
</file>