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Franklin Gothic Medium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6</cp:revision>
  <dcterms:created xsi:type="dcterms:W3CDTF">2013-06-07T02:44:22Z</dcterms:created>
  <dcterms:modified xsi:type="dcterms:W3CDTF">2013-06-18T02:04:15Z</dcterms:modified>
</cp:coreProperties>
</file>