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834" r:id="rId1"/>
  </p:sldMasterIdLst>
  <p:sldIdLst>
    <p:sldId id="257" r:id="rId2"/>
    <p:sldId id="256" r:id="rId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958" autoAdjust="0"/>
    <p:restoredTop sz="94660"/>
  </p:normalViewPr>
  <p:slideViewPr>
    <p:cSldViewPr snapToGrid="0">
      <p:cViewPr varScale="1">
        <p:scale>
          <a:sx n="57" d="100"/>
          <a:sy n="57" d="100"/>
        </p:scale>
        <p:origin x="78" y="138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242851"/>
            <a:ext cx="8968084" cy="275942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1716" y="4243845"/>
            <a:ext cx="3077108" cy="27694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2590078"/>
            <a:ext cx="8968085" cy="1660332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9111715" y="2590078"/>
            <a:ext cx="3077109" cy="16603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0322" y="2733709"/>
            <a:ext cx="8144134" cy="1373070"/>
          </a:xfrm>
        </p:spPr>
        <p:txBody>
          <a:bodyPr anchor="b">
            <a:noAutofit/>
          </a:bodyPr>
          <a:lstStyle>
            <a:lvl1pPr algn="r"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0322" y="4394039"/>
            <a:ext cx="8144134" cy="1117687"/>
          </a:xfrm>
        </p:spPr>
        <p:txBody>
          <a:bodyPr>
            <a:normAutofit/>
          </a:bodyPr>
          <a:lstStyle>
            <a:lvl1pPr marL="0" indent="0" algn="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CE02C-6EC6-4E09-BC2C-9FDED4DE236E}" type="datetimeFigureOut">
              <a:rPr lang="en-US" smtClean="0"/>
              <a:t>6/20/2013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255346" y="2750337"/>
            <a:ext cx="1171888" cy="1356442"/>
          </a:xfrm>
        </p:spPr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89647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4711616"/>
            <a:ext cx="9613859" cy="453051"/>
          </a:xfrm>
        </p:spPr>
        <p:txBody>
          <a:bodyPr anchor="b">
            <a:normAutofit/>
          </a:bodyPr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0322" y="609597"/>
            <a:ext cx="9613859" cy="3589575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19" y="5169583"/>
            <a:ext cx="9613862" cy="62297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205CAA-4E5A-4223-BD55-C5D2841AC9EF}" type="datetimeFigureOut">
              <a:rPr lang="en-US" smtClean="0"/>
              <a:t>6/20/2013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309"/>
            <a:ext cx="1154151" cy="1090789"/>
          </a:xfrm>
        </p:spPr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7636252"/>
      </p:ext>
    </p:extLst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609597"/>
            <a:ext cx="9613858" cy="3592750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205CAA-4E5A-4223-BD55-C5D2841AC9EF}" type="datetimeFigureOut">
              <a:rPr lang="en-US" smtClean="0"/>
              <a:t>6/20/2013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615"/>
            <a:ext cx="1154151" cy="1090789"/>
          </a:xfrm>
        </p:spPr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6753127"/>
      </p:ext>
    </p:extLst>
  </p:cSld>
  <p:clrMapOvr>
    <a:masterClrMapping/>
  </p:clrMapOvr>
  <p:hf sldNum="0"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3" name="Picture 12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7856" y="609598"/>
            <a:ext cx="8718877" cy="3036061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402288" y="3653379"/>
            <a:ext cx="815657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205CAA-4E5A-4223-BD55-C5D2841AC9EF}" type="datetimeFigureOut">
              <a:rPr lang="en-US" smtClean="0"/>
              <a:t>6/20/2013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583572" y="74811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9662809" y="30335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160678516"/>
      </p:ext>
    </p:extLst>
  </p:cSld>
  <p:clrMapOvr>
    <a:masterClrMapping/>
  </p:clrMapOvr>
  <p:hf sldNum="0"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0" name="Picture 9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Rectangle 11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4711615"/>
            <a:ext cx="9613862" cy="5885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0" y="5300149"/>
            <a:ext cx="9613862" cy="50225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205CAA-4E5A-4223-BD55-C5D2841AC9EF}" type="datetimeFigureOut">
              <a:rPr lang="en-US" smtClean="0"/>
              <a:t>6/20/2013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92324947"/>
      </p:ext>
    </p:extLst>
  </p:cSld>
  <p:clrMapOvr>
    <a:masterClrMapping/>
  </p:clrMapOvr>
  <p:hf sldNum="0"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4" name="Picture 13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" name="Rectangle 16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69222" y="753228"/>
            <a:ext cx="9624960" cy="10809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60946" y="2336873"/>
            <a:ext cx="307003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0322" y="3022673"/>
            <a:ext cx="3049702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56025" y="233687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945470" y="3022673"/>
            <a:ext cx="306324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24156" y="2336873"/>
            <a:ext cx="30700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224156" y="3022673"/>
            <a:ext cx="3070025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205CAA-4E5A-4223-BD55-C5D2841AC9EF}" type="datetimeFigureOut">
              <a:rPr lang="en-US" smtClean="0"/>
              <a:t>6/20/2013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5921949"/>
      </p:ext>
    </p:extLst>
  </p:cSld>
  <p:clrMapOvr>
    <a:masterClrMapping/>
  </p:clrMapOvr>
  <p:hf sldNum="0"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0322" y="753228"/>
            <a:ext cx="9613860" cy="10809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0318" y="4297503"/>
            <a:ext cx="30497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0318" y="2336873"/>
            <a:ext cx="30497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0318" y="4873765"/>
            <a:ext cx="3049705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45471" y="429750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945470" y="2336873"/>
            <a:ext cx="3063240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944117" y="4873764"/>
            <a:ext cx="3067297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30678" y="4297503"/>
            <a:ext cx="30635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230677" y="2336873"/>
            <a:ext cx="30635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230553" y="4873762"/>
            <a:ext cx="3067563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205CAA-4E5A-4223-BD55-C5D2841AC9EF}" type="datetimeFigureOut">
              <a:rPr lang="en-US" smtClean="0"/>
              <a:t>6/20/2013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1328164"/>
      </p:ext>
    </p:extLst>
  </p:cSld>
  <p:clrMapOvr>
    <a:masterClrMapping/>
  </p:clrMapOvr>
  <p:hf sldNum="0"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075A7A-4A9A-410F-B848-AB998ACC9419}" type="datetimeFigureOut">
              <a:rPr lang="en-US" smtClean="0"/>
              <a:pPr/>
              <a:t>6/20/2013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825274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 rot="5400000">
            <a:off x="8116207" y="1869395"/>
            <a:ext cx="5106988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 rot="5400000">
            <a:off x="9868202" y="5372403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129231" y="609597"/>
            <a:ext cx="1073802" cy="435376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0322" y="609597"/>
            <a:ext cx="8870004" cy="532658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07126" y="5936187"/>
            <a:ext cx="2743200" cy="365125"/>
          </a:xfrm>
        </p:spPr>
        <p:txBody>
          <a:bodyPr/>
          <a:lstStyle/>
          <a:p>
            <a:fld id="{AA5F3E88-2D66-4D17-B0FA-EA13CB20B2FF}" type="datetimeFigureOut">
              <a:rPr lang="en-US" smtClean="0"/>
              <a:pPr/>
              <a:t>6/20/2013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0321" y="5936188"/>
            <a:ext cx="6126805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097550" y="5398633"/>
            <a:ext cx="1154151" cy="1090789"/>
          </a:xfrm>
        </p:spPr>
        <p:txBody>
          <a:bodyPr anchor="t"/>
          <a:lstStyle>
            <a:lvl1pPr algn="ctr">
              <a:defRPr/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03615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F36E1-9596-4E98-8786-4A17C5D29C65}" type="datetimeFigureOut">
              <a:rPr lang="en-US" smtClean="0"/>
              <a:pPr/>
              <a:t>6/20/2013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5723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4086907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4" y="4087901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-2" y="2726267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5" y="2726267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2869895"/>
            <a:ext cx="9613860" cy="1090788"/>
          </a:xfrm>
        </p:spPr>
        <p:txBody>
          <a:bodyPr anchor="ctr">
            <a:normAutofit/>
          </a:bodyPr>
          <a:lstStyle>
            <a:lvl1pPr algn="r"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2" y="4232171"/>
            <a:ext cx="9613860" cy="1704017"/>
          </a:xfrm>
        </p:spPr>
        <p:txBody>
          <a:bodyPr>
            <a:normAutofit/>
          </a:bodyPr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4D1A55-63BC-4BA2-9538-7DDEADA10621}" type="datetimeFigureOut">
              <a:rPr lang="en-US" smtClean="0"/>
              <a:t>6/20/2013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729455" y="2869895"/>
            <a:ext cx="1154151" cy="1090789"/>
          </a:xfrm>
        </p:spPr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86581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0320" y="2336873"/>
            <a:ext cx="4698358" cy="359931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94123" y="2336873"/>
            <a:ext cx="4700058" cy="359931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D01ABB-8821-4BF5-97A9-E1A66ACAEAA9}" type="datetimeFigureOut">
              <a:rPr lang="en-US" smtClean="0"/>
              <a:pPr/>
              <a:t>6/20/2013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61393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1" name="Picture 10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Rectangle 12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753229"/>
            <a:ext cx="9613863" cy="10809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6350" y="2336873"/>
            <a:ext cx="4472327" cy="69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0322" y="3030008"/>
            <a:ext cx="4698355" cy="290617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820154" y="2336873"/>
            <a:ext cx="4474028" cy="69207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94123" y="3030008"/>
            <a:ext cx="4700059" cy="290617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C37B1C-D4A1-4A4F-A470-80868146AFC5}" type="datetimeFigureOut">
              <a:rPr lang="en-US" smtClean="0"/>
              <a:pPr/>
              <a:t>6/20/2013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37599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7" name="Picture 6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31D1B9-F39E-471E-80A9-595CAA5664AD}" type="datetimeFigureOut">
              <a:rPr lang="en-US" smtClean="0"/>
              <a:pPr/>
              <a:t>6/20/2013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22508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D-ShadowShor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FCEABC-E2B9-4606-A74F-CB06AF596887}" type="datetimeFigureOut">
              <a:rPr lang="en-US" smtClean="0"/>
              <a:pPr/>
              <a:t>6/20/2013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36999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1" y="753227"/>
            <a:ext cx="9613859" cy="108094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85846" y="2336873"/>
            <a:ext cx="5608336" cy="359931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2336872"/>
            <a:ext cx="3790078" cy="359931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8850A0-01A3-4F4E-AA52-F716A9BFD4EB}" type="datetimeFigureOut">
              <a:rPr lang="en-US" smtClean="0"/>
              <a:pPr/>
              <a:t>6/20/2013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33376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3" y="753228"/>
            <a:ext cx="9613857" cy="1080938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68333" y="2336874"/>
            <a:ext cx="5425849" cy="3599312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3" y="2336873"/>
            <a:ext cx="3876256" cy="3599315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811CCA-BB49-46C7-A0E2-F42339750F9A}" type="datetimeFigureOut">
              <a:rPr lang="en-US" smtClean="0"/>
              <a:t>6/20/2013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45574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ashOverlay-FullResolve.png"/>
          <p:cNvPicPr>
            <a:picLocks noChangeAspect="1"/>
          </p:cNvPicPr>
          <p:nvPr/>
        </p:nvPicPr>
        <p:blipFill>
          <a:blip r:embed="rId19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0321" y="753228"/>
            <a:ext cx="9613861" cy="1080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1" y="2336873"/>
            <a:ext cx="9613861" cy="35993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0981" y="593618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205CAA-4E5A-4223-BD55-C5D2841AC9EF}" type="datetimeFigureOut">
              <a:rPr lang="en-US" smtClean="0"/>
              <a:t>6/20/2013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0321" y="5936188"/>
            <a:ext cx="68706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29455" y="753227"/>
            <a:ext cx="1154151" cy="10907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647568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35" r:id="rId1"/>
    <p:sldLayoutId id="2147483836" r:id="rId2"/>
    <p:sldLayoutId id="2147483837" r:id="rId3"/>
    <p:sldLayoutId id="2147483838" r:id="rId4"/>
    <p:sldLayoutId id="2147483839" r:id="rId5"/>
    <p:sldLayoutId id="2147483840" r:id="rId6"/>
    <p:sldLayoutId id="2147483841" r:id="rId7"/>
    <p:sldLayoutId id="2147483842" r:id="rId8"/>
    <p:sldLayoutId id="2147483843" r:id="rId9"/>
    <p:sldLayoutId id="2147483844" r:id="rId10"/>
    <p:sldLayoutId id="2147483845" r:id="rId11"/>
    <p:sldLayoutId id="2147483846" r:id="rId12"/>
    <p:sldLayoutId id="2147483847" r:id="rId13"/>
    <p:sldLayoutId id="2147483848" r:id="rId14"/>
    <p:sldLayoutId id="2147483849" r:id="rId15"/>
    <p:sldLayoutId id="2147483850" r:id="rId16"/>
    <p:sldLayoutId id="2147483851" r:id="rId17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effectLst>
            <a:outerShdw blurRad="228600" algn="ctr" rotWithShape="0">
              <a:prstClr val="black">
                <a:alpha val="53000"/>
              </a:prstClr>
            </a:outerShdw>
          </a:effectLst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effectLst>
            <a:outerShdw blurRad="228600" algn="ctr" rotWithShape="0">
              <a:prstClr val="black">
                <a:alpha val="53000"/>
              </a:prstClr>
            </a:outerShdw>
          </a:effectLst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effectLst>
            <a:outerShdw blurRad="228600" algn="ctr" rotWithShape="0">
              <a:prstClr val="black">
                <a:alpha val="53000"/>
              </a:prstClr>
            </a:outerShdw>
          </a:effectLst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effectLst>
            <a:outerShdw blurRad="228600" algn="ctr" rotWithShape="0">
              <a:prstClr val="black">
                <a:alpha val="53000"/>
              </a:prstClr>
            </a:outerShdw>
          </a:effectLst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effectLst>
            <a:outerShdw blurRad="228600" algn="ctr" rotWithShape="0">
              <a:prstClr val="black">
                <a:alpha val="53000"/>
              </a:prstClr>
            </a:outerShdw>
          </a:effectLst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5460" b="95259" l="10000" r="89778">
                        <a14:foregroundMark x1="50444" y1="7902" x2="50444" y2="7902"/>
                        <a14:foregroundMark x1="47778" y1="8190" x2="47778" y2="8190"/>
                        <a14:foregroundMark x1="49000" y1="11494" x2="49000" y2="11494"/>
                        <a14:foregroundMark x1="51889" y1="13506" x2="51889" y2="13506"/>
                        <a14:foregroundMark x1="55222" y1="16092" x2="55222" y2="16092"/>
                        <a14:foregroundMark x1="59778" y1="14655" x2="59778" y2="14655"/>
                        <a14:foregroundMark x1="57444" y1="10920" x2="57444" y2="10920"/>
                        <a14:foregroundMark x1="54333" y1="7759" x2="54333" y2="7759"/>
                        <a14:foregroundMark x1="40222" y1="78305" x2="40222" y2="78305"/>
                        <a14:foregroundMark x1="38556" y1="85201" x2="38556" y2="85201"/>
                        <a14:foregroundMark x1="43556" y1="86207" x2="43556" y2="86207"/>
                        <a14:foregroundMark x1="47444" y1="82615" x2="47444" y2="82615"/>
                        <a14:foregroundMark x1="55667" y1="85201" x2="55667" y2="85201"/>
                        <a14:foregroundMark x1="84444" y1="76868" x2="84444" y2="76868"/>
                        <a14:foregroundMark x1="82889" y1="61782" x2="82889" y2="61782"/>
                        <a14:foregroundMark x1="61667" y1="34914" x2="61667" y2="34914"/>
                        <a14:foregroundMark x1="58889" y1="27299" x2="58889" y2="27299"/>
                        <a14:foregroundMark x1="57222" y1="20259" x2="57222" y2="20259"/>
                        <a14:foregroundMark x1="65111" y1="18678" x2="65111" y2="18678"/>
                        <a14:foregroundMark x1="71333" y1="21552" x2="71333" y2="21552"/>
                        <a14:foregroundMark x1="76667" y1="37644" x2="76667" y2="37644"/>
                        <a14:foregroundMark x1="80444" y1="50718" x2="80444" y2="50718"/>
                        <a14:foregroundMark x1="67333" y1="49282" x2="67333" y2="49282"/>
                        <a14:foregroundMark x1="70556" y1="61063" x2="70556" y2="61063"/>
                        <a14:foregroundMark x1="52222" y1="71264" x2="52222" y2="71264"/>
                        <a14:foregroundMark x1="44667" y1="75287" x2="44667" y2="75287"/>
                        <a14:backgroundMark x1="58667" y1="35489" x2="58667" y2="35489"/>
                        <a14:backgroundMark x1="63000" y1="28736" x2="63000" y2="28736"/>
                        <a14:backgroundMark x1="67000" y1="26006" x2="67000" y2="26006"/>
                        <a14:backgroundMark x1="45222" y1="65086" x2="45222" y2="65086"/>
                        <a14:backgroundMark x1="72111" y1="50575" x2="72111" y2="50575"/>
                        <a14:backgroundMark x1="65333" y1="80460" x2="65333" y2="80460"/>
                        <a14:backgroundMark x1="74444" y1="91523" x2="74444" y2="91523"/>
                      </a14:backgroundRemoval>
                    </a14:imgEffect>
                    <a14:imgEffect>
                      <a14:artisticPaintStrokes/>
                    </a14:imgEffect>
                    <a14:imgEffect>
                      <a14:sharpenSoften amount="13000"/>
                    </a14:imgEffect>
                    <a14:imgEffect>
                      <a14:saturation sat="232000"/>
                    </a14:imgEffect>
                    <a14:imgEffect>
                      <a14:brightnessContrast bright="5000" contrast="-49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-643738" y="3033485"/>
            <a:ext cx="5210046" cy="4029102"/>
          </a:xfrm>
          <a:prstGeom prst="rect">
            <a:avLst/>
          </a:prstGeom>
          <a:effectLst>
            <a:outerShdw blurRad="50800" dist="50800" dir="5400000" algn="ctr" rotWithShape="0">
              <a:srgbClr val="000000"/>
            </a:outerShdw>
            <a:softEdge rad="50800"/>
          </a:effectLst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AU" dirty="0" smtClean="0"/>
              <a:t>Presented by Janice Ian</a:t>
            </a:r>
            <a:endParaRPr lang="en-AU" dirty="0"/>
          </a:p>
        </p:txBody>
      </p:sp>
      <p:sp>
        <p:nvSpPr>
          <p:cNvPr id="6" name="Title 5"/>
          <p:cNvSpPr>
            <a:spLocks noGrp="1"/>
          </p:cNvSpPr>
          <p:nvPr>
            <p:ph type="ctrTitle"/>
          </p:nvPr>
        </p:nvSpPr>
        <p:spPr>
          <a:xfrm>
            <a:off x="680322" y="2640468"/>
            <a:ext cx="8308035" cy="1073294"/>
          </a:xfrm>
        </p:spPr>
        <p:txBody>
          <a:bodyPr/>
          <a:lstStyle/>
          <a:p>
            <a:r>
              <a:rPr lang="en-AU" sz="4800" dirty="0" smtClean="0"/>
              <a:t>Florist First Quarter Sales</a:t>
            </a:r>
            <a:endParaRPr lang="en-AU" sz="4800" dirty="0"/>
          </a:p>
        </p:txBody>
      </p:sp>
    </p:spTree>
    <p:extLst>
      <p:ext uri="{BB962C8B-B14F-4D97-AF65-F5344CB8AC3E}">
        <p14:creationId xmlns:p14="http://schemas.microsoft.com/office/powerpoint/2010/main" val="2755941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6000"/>
                <a:shade val="100000"/>
                <a:hueMod val="92000"/>
                <a:satMod val="200000"/>
                <a:lumMod val="0"/>
              </a:schemeClr>
            </a:gs>
            <a:gs pos="50000">
              <a:schemeClr val="bg2">
                <a:shade val="100000"/>
                <a:hueMod val="100000"/>
                <a:satMod val="110000"/>
                <a:lumMod val="130000"/>
              </a:schemeClr>
            </a:gs>
            <a:gs pos="100000">
              <a:schemeClr val="bg2">
                <a:shade val="78000"/>
                <a:hueMod val="106000"/>
                <a:satMod val="120000"/>
                <a:lumMod val="79000"/>
              </a:schemeClr>
            </a:gs>
          </a:gsLst>
          <a:lin ang="252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61180286"/>
              </p:ext>
            </p:extLst>
          </p:nvPr>
        </p:nvGraphicFramePr>
        <p:xfrm>
          <a:off x="2032000" y="719666"/>
          <a:ext cx="8128002" cy="3037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54667"/>
                <a:gridCol w="1354667"/>
                <a:gridCol w="1354667"/>
                <a:gridCol w="1354667"/>
                <a:gridCol w="1354667"/>
                <a:gridCol w="1354667"/>
              </a:tblGrid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First Quarter Sales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A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U.S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France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Switzerland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Germany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Canada</a:t>
                      </a:r>
                      <a:endParaRPr lang="en-A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Exports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297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57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185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148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22</a:t>
                      </a:r>
                      <a:endParaRPr lang="en-A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Imports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567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104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323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297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24</a:t>
                      </a:r>
                      <a:endParaRPr lang="en-A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Domestic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23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21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59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41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19</a:t>
                      </a:r>
                      <a:endParaRPr lang="en-A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Total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887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182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567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486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mtClean="0"/>
                        <a:t>65</a:t>
                      </a:r>
                      <a:endParaRPr lang="en-A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39515622"/>
      </p:ext>
    </p:extLst>
  </p:cSld>
  <p:clrMapOvr>
    <a:masterClrMapping/>
  </p:clrMapOvr>
</p:sld>
</file>

<file path=ppt/theme/theme1.xml><?xml version="1.0" encoding="utf-8"?>
<a:theme xmlns:a="http://schemas.openxmlformats.org/drawingml/2006/main" name="Berlin">
  <a:themeElements>
    <a:clrScheme name="Berlin">
      <a:dk1>
        <a:sysClr val="windowText" lastClr="000000"/>
      </a:dk1>
      <a:lt1>
        <a:sysClr val="window" lastClr="FFFFFF"/>
      </a:lt1>
      <a:dk2>
        <a:srgbClr val="6A9C41"/>
      </a:dk2>
      <a:lt2>
        <a:srgbClr val="E7E6E6"/>
      </a:lt2>
      <a:accent1>
        <a:srgbClr val="A7D535"/>
      </a:accent1>
      <a:accent2>
        <a:srgbClr val="EACA4F"/>
      </a:accent2>
      <a:accent3>
        <a:srgbClr val="FD9850"/>
      </a:accent3>
      <a:accent4>
        <a:srgbClr val="F46442"/>
      </a:accent4>
      <a:accent5>
        <a:srgbClr val="54D289"/>
      </a:accent5>
      <a:accent6>
        <a:srgbClr val="6AD8CB"/>
      </a:accent6>
      <a:hlink>
        <a:srgbClr val="CAFB50"/>
      </a:hlink>
      <a:folHlink>
        <a:srgbClr val="DEFF8B"/>
      </a:folHlink>
    </a:clrScheme>
    <a:fontScheme name="Berlin">
      <a:maj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erli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0000"/>
                <a:lumMod val="11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6000"/>
                <a:shade val="100000"/>
                <a:hueMod val="92000"/>
                <a:satMod val="200000"/>
                <a:lumMod val="138000"/>
              </a:schemeClr>
            </a:gs>
            <a:gs pos="50000">
              <a:schemeClr val="phClr">
                <a:shade val="100000"/>
                <a:hueMod val="100000"/>
                <a:satMod val="110000"/>
                <a:lumMod val="130000"/>
              </a:schemeClr>
            </a:gs>
            <a:gs pos="100000">
              <a:schemeClr val="phClr">
                <a:shade val="78000"/>
                <a:hueMod val="106000"/>
                <a:satMod val="120000"/>
                <a:lumMod val="79000"/>
              </a:schemeClr>
            </a:gs>
          </a:gsLst>
          <a:lin ang="252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erlin" id="{7B5DBA9E-B069-418E-9360-A61BDD0615A4}" vid="{B587E4A9-1405-4B4F-8BC3-512EE08D2EB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Berlin</Template>
  <TotalTime>34</TotalTime>
  <Words>40</Words>
  <Application>Microsoft Office PowerPoint</Application>
  <PresentationFormat>Widescreen</PresentationFormat>
  <Paragraphs>32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5" baseType="lpstr">
      <vt:lpstr>Arial</vt:lpstr>
      <vt:lpstr>Trebuchet MS</vt:lpstr>
      <vt:lpstr>Berlin</vt:lpstr>
      <vt:lpstr>Florist First Quarter Sales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My Presentation</dc:title>
  <dc:creator>Cara Hemphill</dc:creator>
  <cp:lastModifiedBy>Cara Hemphill</cp:lastModifiedBy>
  <cp:revision>6</cp:revision>
  <dcterms:created xsi:type="dcterms:W3CDTF">2013-06-17T05:10:12Z</dcterms:created>
  <dcterms:modified xsi:type="dcterms:W3CDTF">2013-06-20T01:32:32Z</dcterms:modified>
</cp:coreProperties>
</file>