
<file path=[Content_Types].xml><?xml version="1.0" encoding="utf-8"?>
<Types xmlns="http://schemas.openxmlformats.org/package/2006/content-types">
  <Default Extension="bmp" ContentType="image/bmp"/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6" r:id="rId1"/>
  </p:sldMasterIdLst>
  <p:sldIdLst>
    <p:sldId id="256" r:id="rId2"/>
    <p:sldId id="262" r:id="rId3"/>
    <p:sldId id="258" r:id="rId4"/>
    <p:sldId id="269" r:id="rId5"/>
    <p:sldId id="268" r:id="rId6"/>
    <p:sldId id="264" r:id="rId7"/>
    <p:sldId id="263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6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smtClean="0"/>
              <a:t>5/5/2016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46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33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12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6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204537" y="1382921"/>
            <a:ext cx="11782926" cy="4010527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13125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204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605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71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132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60707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smtClean="0"/>
              <a:t>5/5/2016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0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261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8.xml"/><Relationship Id="rId1" Type="http://schemas.openxmlformats.org/officeDocument/2006/relationships/video" Target="https://www.youtube.com/embed/eZglxQGOZos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561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What is Renewable Energy?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6392778" cy="3749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3200" dirty="0"/>
              <a:t>Energy made from renewable sources (sources that won’t run out) such as: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Wind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Water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Sun </a:t>
            </a:r>
          </a:p>
          <a:p>
            <a:endParaRPr lang="en-AU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885" y="2014194"/>
            <a:ext cx="2940315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834237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/>
              <a:t>Lowers greenhouse gas emissions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/>
              <a:t>Abundant and sustainable source of power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36" b="89930" l="0" r="100000"/>
                    </a14:imgEffect>
                    <a14:imgEffect>
                      <a14:artisticCement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4165" y="2390274"/>
            <a:ext cx="5125959" cy="3419976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13344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Wind 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Hydropower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Solar energy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Biofuel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86901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3" name="eZglxQGOZos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>
            <a:lum contrast="20000"/>
          </a:blip>
          <a:stretch>
            <a:fillRect/>
          </a:stretch>
        </p:blipFill>
        <p:spPr>
          <a:xfrm>
            <a:off x="2286000" y="1990725"/>
            <a:ext cx="4572000" cy="2571750"/>
          </a:xfrm>
          <a:prstGeom prst="rect">
            <a:avLst/>
          </a:prstGeom>
          <a:ln w="9525" cap="flat">
            <a:solidFill>
              <a:srgbClr val="383838"/>
            </a:solidFill>
          </a:ln>
          <a:effectLst>
            <a:outerShdw blurRad="152400" dist="317500" dir="6000000" sx="105000" sy="105000" algn="tl" rotWithShape="0">
              <a:srgbClr val="000000">
                <a:alpha val="30000"/>
              </a:srgbClr>
            </a:outerShdw>
          </a:effectLst>
          <a:scene3d>
            <a:camera prst="perspectiveRight" fov="2100000">
              <a:rot lat="0" lon="20400000" rev="0"/>
            </a:camera>
            <a:lightRig rig="threePt" dir="t"/>
          </a:scene3d>
          <a:sp3d extrusionH="889000" prstMaterial="matte">
            <a:extrusionClr>
              <a:srgbClr val="777777"/>
            </a:extrusionClr>
          </a:sp3d>
        </p:spPr>
      </p:pic>
    </p:spTree>
    <p:extLst>
      <p:ext uri="{BB962C8B-B14F-4D97-AF65-F5344CB8AC3E}">
        <p14:creationId xmlns:p14="http://schemas.microsoft.com/office/powerpoint/2010/main" val="3002110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Ways WE Can USE Energy</a:t>
            </a:r>
            <a:br>
              <a:rPr lang="en-AU" dirty="0"/>
            </a:br>
            <a:r>
              <a:rPr lang="en-AU" dirty="0"/>
              <a:t> more sustainably</a:t>
            </a:r>
          </a:p>
        </p:txBody>
      </p:sp>
      <p:pic>
        <p:nvPicPr>
          <p:cNvPr id="4" name="Audi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4247" y="5842233"/>
            <a:ext cx="609600" cy="609600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689166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89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Biodiesel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Made from vegetable oils and animal fats</a:t>
            </a:r>
          </a:p>
        </p:txBody>
      </p:sp>
      <p:sp>
        <p:nvSpPr>
          <p:cNvPr id="79" name="AutoShape 71"/>
          <p:cNvSpPr>
            <a:spLocks noChangeAspect="1" noChangeArrowheads="1" noTextEdit="1"/>
          </p:cNvSpPr>
          <p:nvPr/>
        </p:nvSpPr>
        <p:spPr bwMode="auto">
          <a:xfrm>
            <a:off x="7305675" y="2362200"/>
            <a:ext cx="2667000" cy="242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6427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Solar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Install solar panels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319" y="2605881"/>
            <a:ext cx="2743200" cy="2743200"/>
          </a:xfrm>
        </p:spPr>
      </p:pic>
    </p:spTree>
    <p:extLst>
      <p:ext uri="{BB962C8B-B14F-4D97-AF65-F5344CB8AC3E}">
        <p14:creationId xmlns:p14="http://schemas.microsoft.com/office/powerpoint/2010/main" val="40643958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Custom 3">
      <a:dk1>
        <a:sysClr val="windowText" lastClr="000000"/>
      </a:dk1>
      <a:lt1>
        <a:srgbClr val="1B1810"/>
      </a:lt1>
      <a:dk2>
        <a:srgbClr val="D5E0DA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370</TotalTime>
  <Words>69</Words>
  <Application>Microsoft Office PowerPoint</Application>
  <PresentationFormat>Widescreen</PresentationFormat>
  <Paragraphs>19</Paragraphs>
  <Slides>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</vt:lpstr>
      <vt:lpstr>Savon</vt:lpstr>
      <vt:lpstr>Renewable Energy</vt:lpstr>
      <vt:lpstr>What is Renewable Energy?</vt:lpstr>
      <vt:lpstr>Why Should We Use Renewable Energy?</vt:lpstr>
      <vt:lpstr>Available Renewable Technologies</vt:lpstr>
      <vt:lpstr>PowerPoint Presentation</vt:lpstr>
      <vt:lpstr>Ways WE Can USE Energy  more sustainably</vt:lpstr>
      <vt:lpstr>Biodiesel</vt:lpstr>
      <vt:lpstr>Solar Power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Cycle of Frogs</dc:title>
  <dc:creator>Cara Hemphill</dc:creator>
  <cp:lastModifiedBy>Ivana Robinson</cp:lastModifiedBy>
  <cp:revision>55</cp:revision>
  <dcterms:created xsi:type="dcterms:W3CDTF">2013-06-04T04:50:49Z</dcterms:created>
  <dcterms:modified xsi:type="dcterms:W3CDTF">2016-05-05T05:33:31Z</dcterms:modified>
</cp:coreProperties>
</file>