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5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6/18/2013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6/18/2013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6/18/2013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59578" y="2103120"/>
            <a:ext cx="3665621" cy="3749040"/>
          </a:xfrm>
        </p:spPr>
        <p:txBody>
          <a:bodyPr>
            <a:normAutofit/>
          </a:bodyPr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25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43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12</cp:revision>
  <dcterms:created xsi:type="dcterms:W3CDTF">2013-06-04T04:50:49Z</dcterms:created>
  <dcterms:modified xsi:type="dcterms:W3CDTF">2013-06-18T04:00:41Z</dcterms:modified>
</cp:coreProperties>
</file>