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94543"/>
              </p:ext>
            </p:extLst>
          </p:nvPr>
        </p:nvGraphicFramePr>
        <p:xfrm>
          <a:off x="2032000" y="719666"/>
          <a:ext cx="724746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831"/>
                <a:gridCol w="1418831"/>
                <a:gridCol w="1418831"/>
                <a:gridCol w="1586541"/>
                <a:gridCol w="1404433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33</TotalTime>
  <Words>32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7</cp:revision>
  <dcterms:created xsi:type="dcterms:W3CDTF">2013-06-17T05:10:12Z</dcterms:created>
  <dcterms:modified xsi:type="dcterms:W3CDTF">2013-06-20T01:32:14Z</dcterms:modified>
</cp:coreProperties>
</file>