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32769920"/>
        <c:axId val="-732761760"/>
      </c:barChart>
      <c:catAx>
        <c:axId val="-732769920"/>
        <c:scaling>
          <c:orientation val="minMax"/>
        </c:scaling>
        <c:delete val="0"/>
        <c:axPos val="l"/>
        <c:title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32761760"/>
        <c:crosses val="autoZero"/>
        <c:auto val="1"/>
        <c:lblAlgn val="ctr"/>
        <c:lblOffset val="100"/>
        <c:noMultiLvlLbl val="0"/>
      </c:catAx>
      <c:valAx>
        <c:axId val="-732761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32769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602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</TotalTime>
  <Words>51</Words>
  <Application>Microsoft Office PowerPoint</Application>
  <PresentationFormat>Widescreen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9</cp:revision>
  <dcterms:created xsi:type="dcterms:W3CDTF">2013-06-04T01:56:36Z</dcterms:created>
  <dcterms:modified xsi:type="dcterms:W3CDTF">2013-07-02T04:51:24Z</dcterms:modified>
</cp:coreProperties>
</file>