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8467725" y="3159125"/>
            <a:ext cx="1801813" cy="1636713"/>
            <a:chOff x="8467725" y="3159125"/>
            <a:chExt cx="1801813" cy="163671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67725" y="3159125"/>
              <a:ext cx="1801813" cy="163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8537575" y="4470400"/>
              <a:ext cx="334963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678863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894763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893175" y="4191000"/>
              <a:ext cx="1347788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9401175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602663" y="4346575"/>
              <a:ext cx="620713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8572500" y="4164013"/>
              <a:ext cx="1658938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9793288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766300" y="3619500"/>
              <a:ext cx="357188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769475" y="3621088"/>
              <a:ext cx="87313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769475" y="3622675"/>
              <a:ext cx="147638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9788525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9832975" y="3709988"/>
              <a:ext cx="230188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613900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9677400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9631363" y="3875088"/>
              <a:ext cx="131763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9786938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9823450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9644063" y="3749675"/>
              <a:ext cx="87313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685338" y="3797300"/>
              <a:ext cx="20638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677400" y="3803650"/>
              <a:ext cx="36513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50438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883775" y="3990975"/>
              <a:ext cx="160338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093200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053513" y="3600450"/>
              <a:ext cx="455613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9053513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9058275" y="3609975"/>
              <a:ext cx="185738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9086850" y="3602038"/>
              <a:ext cx="388938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9139238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8848725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8955088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8894763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9088438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9148763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8526463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8894763" y="3783013"/>
              <a:ext cx="115888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8839200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9602788" y="3605213"/>
              <a:ext cx="534988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8948738" y="3846513"/>
              <a:ext cx="30163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939213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9174163" y="4237038"/>
              <a:ext cx="252413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215438" y="4087813"/>
              <a:ext cx="214313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7976" flipH="1"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206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27</cp:revision>
  <dcterms:created xsi:type="dcterms:W3CDTF">2013-06-04T04:50:49Z</dcterms:created>
  <dcterms:modified xsi:type="dcterms:W3CDTF">2014-05-15T04:15:25Z</dcterms:modified>
</cp:coreProperties>
</file>