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50" d="100"/>
          <a:sy n="50" d="100"/>
        </p:scale>
        <p:origin x="318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381215"/>
              </p:ext>
            </p:extLst>
          </p:nvPr>
        </p:nvGraphicFramePr>
        <p:xfrm>
          <a:off x="2032000" y="719666"/>
          <a:ext cx="8128003" cy="3840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7334"/>
                <a:gridCol w="677334"/>
                <a:gridCol w="1354667"/>
                <a:gridCol w="1354667"/>
                <a:gridCol w="1354667"/>
                <a:gridCol w="1354667"/>
                <a:gridCol w="1354667"/>
              </a:tblGrid>
              <a:tr h="640080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640080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64008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64008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64008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65</TotalTime>
  <Words>43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10</cp:revision>
  <dcterms:created xsi:type="dcterms:W3CDTF">2013-06-17T05:10:12Z</dcterms:created>
  <dcterms:modified xsi:type="dcterms:W3CDTF">2013-06-20T00:40:11Z</dcterms:modified>
</cp:coreProperties>
</file>