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</TotalTime>
  <Words>45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5</cp:revision>
  <dcterms:created xsi:type="dcterms:W3CDTF">2013-06-04T01:56:36Z</dcterms:created>
  <dcterms:modified xsi:type="dcterms:W3CDTF">2013-06-20T02:30:06Z</dcterms:modified>
</cp:coreProperties>
</file>