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43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411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09597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213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45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13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72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38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24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8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1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1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42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91B8-56FA-41D8-95C4-14CC473CF56B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0958BBE-8166-4F41-8554-685C36CA9D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957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Renewable Energy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2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22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Should We Use Renewable Energy?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28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Available Renewable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 Power</a:t>
            </a:r>
          </a:p>
          <a:p>
            <a:r>
              <a:rPr lang="en-AU" dirty="0" smtClean="0"/>
              <a:t>Hydropower</a:t>
            </a:r>
          </a:p>
          <a:p>
            <a:r>
              <a:rPr lang="en-AU" dirty="0" smtClean="0"/>
              <a:t>Solar Energy</a:t>
            </a:r>
          </a:p>
          <a:p>
            <a:r>
              <a:rPr lang="en-AU" dirty="0" smtClean="0"/>
              <a:t>Biofuel</a:t>
            </a:r>
          </a:p>
          <a:p>
            <a:r>
              <a:rPr lang="en-AU" dirty="0" smtClean="0"/>
              <a:t>Biomass</a:t>
            </a:r>
          </a:p>
          <a:p>
            <a:r>
              <a:rPr lang="en-AU" dirty="0" smtClean="0"/>
              <a:t>Geothermal Energy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64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4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States Using Renewable Energy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5125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</TotalTime>
  <Words>34</Words>
  <Application>Microsoft Office PowerPoint</Application>
  <PresentationFormat>Widescreen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Franklin Gothic Medium</vt:lpstr>
      <vt:lpstr>Wingdings 3</vt:lpstr>
      <vt:lpstr>Wisp</vt:lpstr>
      <vt:lpstr>Renewable Energy</vt:lpstr>
      <vt:lpstr>What is Renewable Energy?</vt:lpstr>
      <vt:lpstr>Why Should We Use Renewable Energy?</vt:lpstr>
      <vt:lpstr>Available Renewable Technologies</vt:lpstr>
      <vt:lpstr>Australian Renewable Energy</vt:lpstr>
      <vt:lpstr>Australian States Using Renewable Energy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</dc:title>
  <dc:creator>Cara Hemphill</dc:creator>
  <cp:lastModifiedBy>Cara Hemphill</cp:lastModifiedBy>
  <cp:revision>7</cp:revision>
  <dcterms:created xsi:type="dcterms:W3CDTF">2013-06-07T02:44:22Z</dcterms:created>
  <dcterms:modified xsi:type="dcterms:W3CDTF">2013-06-14T00:16:38Z</dcterms:modified>
</cp:coreProperties>
</file>