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6" autoAdjust="0"/>
    <p:restoredTop sz="94660"/>
  </p:normalViewPr>
  <p:slideViewPr>
    <p:cSldViewPr snapToGrid="0">
      <p:cViewPr varScale="1">
        <p:scale>
          <a:sx n="60" d="100"/>
          <a:sy n="60" d="100"/>
        </p:scale>
        <p:origin x="3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231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074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484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305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823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393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03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952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053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881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7889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12/05/2014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394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Recycling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The Need To Create A Better World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</a:t>
            </a:r>
            <a:r>
              <a:rPr lang="en-AU" dirty="0" smtClean="0"/>
              <a:t>waste </a:t>
            </a:r>
            <a:r>
              <a:rPr lang="en-AU" dirty="0" smtClean="0"/>
              <a:t>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</a:t>
            </a:r>
            <a:r>
              <a:rPr lang="en-AU" dirty="0" err="1" smtClean="0"/>
              <a:t>etc</a:t>
            </a:r>
            <a:r>
              <a:rPr lang="en-AU" dirty="0" smtClean="0"/>
              <a:t>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</a:t>
            </a:r>
            <a:r>
              <a:rPr lang="en-AU" dirty="0" smtClean="0"/>
              <a:t>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244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Recycling</vt:lpstr>
      <vt:lpstr>Recycling In Australia</vt:lpstr>
      <vt:lpstr>Products You Can Recycle</vt:lpstr>
      <vt:lpstr>Recycling Statistics</vt:lpstr>
      <vt:lpstr>Recycling Facts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5</cp:revision>
  <dcterms:created xsi:type="dcterms:W3CDTF">2014-05-12T00:21:33Z</dcterms:created>
  <dcterms:modified xsi:type="dcterms:W3CDTF">2014-05-12T01:27:50Z</dcterms:modified>
</cp:coreProperties>
</file>