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60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6411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532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309597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88698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542131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47455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11356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8724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009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383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9524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686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131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912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4488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1422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0958BBE-8166-4F41-8554-685C36CA9DC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89570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Renewable Energy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4322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223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Why Should We Use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285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Available Renewable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Wind Power</a:t>
            </a:r>
          </a:p>
          <a:p>
            <a:r>
              <a:rPr lang="en-AU" dirty="0" smtClean="0"/>
              <a:t>Hydropower</a:t>
            </a:r>
          </a:p>
          <a:p>
            <a:r>
              <a:rPr lang="en-AU" dirty="0" smtClean="0"/>
              <a:t>Solar Energy</a:t>
            </a:r>
          </a:p>
          <a:p>
            <a:r>
              <a:rPr lang="en-AU" dirty="0" smtClean="0"/>
              <a:t>Biofuel</a:t>
            </a:r>
          </a:p>
          <a:p>
            <a:r>
              <a:rPr lang="en-AU" dirty="0" smtClean="0"/>
              <a:t>Biomass</a:t>
            </a:r>
          </a:p>
          <a:p>
            <a:r>
              <a:rPr lang="en-AU" dirty="0" smtClean="0"/>
              <a:t>Geothermal Energy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6647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Australian Renewable Energy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59455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Australian States Using Renewable Energy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72451250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Georgia">
      <a:maj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77</TotalTime>
  <Words>34</Words>
  <Application>Microsoft Office PowerPoint</Application>
  <PresentationFormat>Widescreen</PresentationFormat>
  <Paragraphs>12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Georgia</vt:lpstr>
      <vt:lpstr>Wingdings 3</vt:lpstr>
      <vt:lpstr>Wisp</vt:lpstr>
      <vt:lpstr>Renewable Energy</vt:lpstr>
      <vt:lpstr>What is Renewable Energy?</vt:lpstr>
      <vt:lpstr>Why Should We Use Renewable Energy?</vt:lpstr>
      <vt:lpstr>Available Renewable Technologies</vt:lpstr>
      <vt:lpstr>Australian Renewable Energy</vt:lpstr>
      <vt:lpstr>Australian States Using Renewable Energy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Renewable Energy</dc:title>
  <dc:creator>Cara Hemphill</dc:creator>
  <cp:lastModifiedBy>Cara Hemphill</cp:lastModifiedBy>
  <cp:revision>8</cp:revision>
  <dcterms:created xsi:type="dcterms:W3CDTF">2013-06-07T02:44:22Z</dcterms:created>
  <dcterms:modified xsi:type="dcterms:W3CDTF">2013-06-18T02:04:26Z</dcterms:modified>
</cp:coreProperties>
</file>