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414112"/>
            <a:ext cx="6660629" cy="444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185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7876222" y="3375183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188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34</cp:revision>
  <dcterms:created xsi:type="dcterms:W3CDTF">2013-06-04T04:50:49Z</dcterms:created>
  <dcterms:modified xsi:type="dcterms:W3CDTF">2013-07-04T23:06:35Z</dcterms:modified>
</cp:coreProperties>
</file>