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AC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421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932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417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7989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70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3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42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414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082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382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9514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F5864-8A94-4A71-AE85-D48898E50863}" type="datetimeFigureOut">
              <a:rPr lang="en-AU" smtClean="0"/>
              <a:t>29/05/2014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24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b="1" spc="600" dirty="0" smtClean="0">
                <a:solidFill>
                  <a:srgbClr val="97AC53"/>
                </a:solidFill>
                <a:effectLst>
                  <a:innerShdw blurRad="63500" dist="50800">
                    <a:schemeClr val="bg1">
                      <a:alpha val="50000"/>
                    </a:schemeClr>
                  </a:innerShdw>
                </a:effectLst>
              </a:rPr>
              <a:t>Recycling and the Environment</a:t>
            </a:r>
            <a:endParaRPr lang="en-AU" sz="6000" b="1" spc="600" dirty="0">
              <a:solidFill>
                <a:srgbClr val="97AC53"/>
              </a:solidFill>
              <a:effectLst>
                <a:innerShdw blurRad="63500" dist="50800">
                  <a:schemeClr val="bg1">
                    <a:alpha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1838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Benefits of Recycling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23213" cy="2200110"/>
          </a:xfrm>
        </p:spPr>
        <p:txBody>
          <a:bodyPr>
            <a:normAutofit/>
          </a:bodyPr>
          <a:lstStyle/>
          <a:p>
            <a:r>
              <a:rPr lang="en-AU" dirty="0" smtClean="0"/>
              <a:t>Reduces landfill</a:t>
            </a:r>
          </a:p>
          <a:p>
            <a:r>
              <a:rPr lang="en-AU" dirty="0" smtClean="0"/>
              <a:t>Pollution control</a:t>
            </a:r>
          </a:p>
          <a:p>
            <a:r>
              <a:rPr lang="en-AU" dirty="0" smtClean="0"/>
              <a:t>Saves energy</a:t>
            </a:r>
          </a:p>
          <a:p>
            <a:r>
              <a:rPr lang="en-AU" dirty="0" smtClean="0"/>
              <a:t>Saves costs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53" y="1023054"/>
            <a:ext cx="3640024" cy="510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24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Recycling – The Process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0701" y="1690688"/>
            <a:ext cx="4753099" cy="2560678"/>
          </a:xfrm>
        </p:spPr>
        <p:txBody>
          <a:bodyPr>
            <a:normAutofit/>
          </a:bodyPr>
          <a:lstStyle/>
          <a:p>
            <a:r>
              <a:rPr lang="en-AU" dirty="0" smtClean="0"/>
              <a:t>Sort</a:t>
            </a:r>
          </a:p>
          <a:p>
            <a:r>
              <a:rPr lang="en-AU" dirty="0" smtClean="0"/>
              <a:t>Soak</a:t>
            </a:r>
          </a:p>
          <a:p>
            <a:r>
              <a:rPr lang="en-AU" dirty="0" smtClean="0"/>
              <a:t>Filter</a:t>
            </a:r>
          </a:p>
          <a:p>
            <a:r>
              <a:rPr lang="en-AU" dirty="0" smtClean="0"/>
              <a:t>Press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407724" cy="397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052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Tips for Recycling</a:t>
            </a:r>
            <a:endParaRPr lang="en-A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277" y="1151676"/>
            <a:ext cx="4802579" cy="54213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124" y="365125"/>
            <a:ext cx="798985" cy="12313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321" y="4007717"/>
            <a:ext cx="5871358" cy="2206048"/>
          </a:xfrm>
        </p:spPr>
        <p:txBody>
          <a:bodyPr/>
          <a:lstStyle/>
          <a:p>
            <a:r>
              <a:rPr lang="en-AU" dirty="0" smtClean="0"/>
              <a:t>Empty plastic bottles</a:t>
            </a:r>
          </a:p>
          <a:p>
            <a:r>
              <a:rPr lang="en-AU" dirty="0" smtClean="0"/>
              <a:t>Only recycle clean food boxes</a:t>
            </a:r>
          </a:p>
          <a:p>
            <a:r>
              <a:rPr lang="en-AU" dirty="0" smtClean="0"/>
              <a:t>Flatten boxes</a:t>
            </a:r>
          </a:p>
          <a:p>
            <a:r>
              <a:rPr lang="en-AU" dirty="0" smtClean="0"/>
              <a:t>Remove plastic from cardboard boxes</a:t>
            </a:r>
          </a:p>
        </p:txBody>
      </p:sp>
    </p:spTree>
    <p:extLst>
      <p:ext uri="{BB962C8B-B14F-4D97-AF65-F5344CB8AC3E}">
        <p14:creationId xmlns:p14="http://schemas.microsoft.com/office/powerpoint/2010/main" val="2873656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41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Benefits of Recycling</vt:lpstr>
      <vt:lpstr>Recycling – The Process</vt:lpstr>
      <vt:lpstr>Tips for Recycling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10</cp:revision>
  <dcterms:created xsi:type="dcterms:W3CDTF">2014-05-29T03:00:50Z</dcterms:created>
  <dcterms:modified xsi:type="dcterms:W3CDTF">2014-05-29T03:51:04Z</dcterms:modified>
</cp:coreProperties>
</file>