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9" r:id="rId5"/>
    <p:sldId id="268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eZglxQGOZo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90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eZglxQGOZo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2286000" y="1990725"/>
            <a:ext cx="4572000" cy="2571750"/>
          </a:xfrm>
          <a:prstGeom prst="rect">
            <a:avLst/>
          </a:prstGeom>
          <a:ln w="9525" cap="flat">
            <a:solidFill>
              <a:srgbClr val="383838"/>
            </a:solidFill>
          </a:ln>
          <a:effectLst>
            <a:outerShdw blurRad="152400" dist="317500" dir="6000000" sx="105000" sy="105000" algn="tl" rotWithShape="0">
              <a:srgbClr val="000000">
                <a:alpha val="30000"/>
              </a:srgbClr>
            </a:outerShdw>
          </a:effectLst>
          <a:scene3d>
            <a:camera prst="perspectiveRight" fov="2100000">
              <a:rot lat="0" lon="20400000" rev="0"/>
            </a:camera>
            <a:lightRig rig="threePt" dir="t"/>
          </a:scene3d>
          <a:sp3d extrusionH="889000" prstMaterial="matte">
            <a:extrusionClr>
              <a:srgbClr val="777777"/>
            </a:extrusionClr>
          </a:sp3d>
        </p:spPr>
      </p:pic>
    </p:spTree>
    <p:extLst>
      <p:ext uri="{BB962C8B-B14F-4D97-AF65-F5344CB8AC3E}">
        <p14:creationId xmlns:p14="http://schemas.microsoft.com/office/powerpoint/2010/main" val="300211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4247" y="5674453"/>
            <a:ext cx="609600" cy="6096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388</TotalTime>
  <Words>69</Words>
  <Application>Microsoft Office PowerPoint</Application>
  <PresentationFormat>Widescreen</PresentationFormat>
  <Paragraphs>19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57</cp:revision>
  <dcterms:created xsi:type="dcterms:W3CDTF">2013-06-04T04:50:49Z</dcterms:created>
  <dcterms:modified xsi:type="dcterms:W3CDTF">2016-05-05T05:35:54Z</dcterms:modified>
</cp:coreProperties>
</file>