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432" y="1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411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32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09597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869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4213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7455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1356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724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09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38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524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68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31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912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48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422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9570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322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223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285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Wind Power</a:t>
            </a:r>
          </a:p>
          <a:p>
            <a:r>
              <a:rPr lang="en-AU" dirty="0" smtClean="0"/>
              <a:t>Hydropower</a:t>
            </a:r>
          </a:p>
          <a:p>
            <a:r>
              <a:rPr lang="en-AU" dirty="0" smtClean="0"/>
              <a:t>Solar Energy</a:t>
            </a:r>
          </a:p>
          <a:p>
            <a:r>
              <a:rPr lang="en-AU" dirty="0" smtClean="0"/>
              <a:t>Biofuel</a:t>
            </a:r>
          </a:p>
          <a:p>
            <a:r>
              <a:rPr lang="en-AU" dirty="0" smtClean="0"/>
              <a:t>Biomass</a:t>
            </a:r>
          </a:p>
          <a:p>
            <a:r>
              <a:rPr lang="en-AU" dirty="0" smtClean="0"/>
              <a:t>Geothermal Energy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664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Renewable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945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States Using Renewable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451250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39</TotalTime>
  <Words>34</Words>
  <Application>Microsoft Office PowerPoint</Application>
  <PresentationFormat>Widescreen</PresentationFormat>
  <Paragraphs>12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Franklin Gothic Book</vt:lpstr>
      <vt:lpstr>Franklin Gothic Medium</vt:lpstr>
      <vt:lpstr>Wingdings 3</vt:lpstr>
      <vt:lpstr>Wisp</vt:lpstr>
      <vt:lpstr>Renewable Energy</vt:lpstr>
      <vt:lpstr>What is Renewable Energy?</vt:lpstr>
      <vt:lpstr>Why Should We Use Renewable Energy?</vt:lpstr>
      <vt:lpstr>Available Renewable Technologies</vt:lpstr>
      <vt:lpstr>Australian Renewable Energy</vt:lpstr>
      <vt:lpstr>Australian States Using Renewable Energy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Renewable Energy</dc:title>
  <dc:creator>Cara Hemphill</dc:creator>
  <cp:lastModifiedBy>Cara Hemphill</cp:lastModifiedBy>
  <cp:revision>7</cp:revision>
  <dcterms:created xsi:type="dcterms:W3CDTF">2013-06-07T02:44:22Z</dcterms:created>
  <dcterms:modified xsi:type="dcterms:W3CDTF">2013-06-14T00:15:56Z</dcterms:modified>
</cp:coreProperties>
</file>