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7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215" y="1847136"/>
            <a:ext cx="6660629" cy="444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8" y="463013"/>
            <a:ext cx="3935356" cy="5900154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3479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grpSp>
        <p:nvGrpSpPr>
          <p:cNvPr id="154" name="Group 153"/>
          <p:cNvGrpSpPr/>
          <p:nvPr/>
        </p:nvGrpSpPr>
        <p:grpSpPr>
          <a:xfrm>
            <a:off x="7876222" y="3375183"/>
            <a:ext cx="1743075" cy="1204913"/>
            <a:chOff x="7905750" y="3590925"/>
            <a:chExt cx="1743075" cy="1204913"/>
          </a:xfrm>
        </p:grpSpPr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7916863" y="4470400"/>
              <a:ext cx="334962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6" name="Freeform 155"/>
            <p:cNvSpPr>
              <a:spLocks/>
            </p:cNvSpPr>
            <p:nvPr/>
          </p:nvSpPr>
          <p:spPr bwMode="auto">
            <a:xfrm>
              <a:off x="8058150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8274050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8272463" y="4191000"/>
              <a:ext cx="1347787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8780463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7981950" y="4346575"/>
              <a:ext cx="620712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7951788" y="4164013"/>
              <a:ext cx="1658937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9172575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9145588" y="3619500"/>
              <a:ext cx="357187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9148763" y="3621088"/>
              <a:ext cx="87312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65" name="Freeform 164"/>
            <p:cNvSpPr>
              <a:spLocks/>
            </p:cNvSpPr>
            <p:nvPr/>
          </p:nvSpPr>
          <p:spPr bwMode="auto">
            <a:xfrm>
              <a:off x="9148763" y="3622675"/>
              <a:ext cx="147637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66" name="Freeform 165"/>
            <p:cNvSpPr>
              <a:spLocks/>
            </p:cNvSpPr>
            <p:nvPr/>
          </p:nvSpPr>
          <p:spPr bwMode="auto">
            <a:xfrm>
              <a:off x="9167813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67" name="Freeform 166"/>
            <p:cNvSpPr>
              <a:spLocks/>
            </p:cNvSpPr>
            <p:nvPr/>
          </p:nvSpPr>
          <p:spPr bwMode="auto">
            <a:xfrm>
              <a:off x="9212263" y="3709988"/>
              <a:ext cx="230187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68" name="Freeform 167"/>
            <p:cNvSpPr>
              <a:spLocks/>
            </p:cNvSpPr>
            <p:nvPr/>
          </p:nvSpPr>
          <p:spPr bwMode="auto">
            <a:xfrm>
              <a:off x="8993188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69" name="Freeform 168"/>
            <p:cNvSpPr>
              <a:spLocks/>
            </p:cNvSpPr>
            <p:nvPr/>
          </p:nvSpPr>
          <p:spPr bwMode="auto">
            <a:xfrm>
              <a:off x="9056688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70" name="Freeform 169"/>
            <p:cNvSpPr>
              <a:spLocks/>
            </p:cNvSpPr>
            <p:nvPr/>
          </p:nvSpPr>
          <p:spPr bwMode="auto">
            <a:xfrm>
              <a:off x="9010650" y="3875088"/>
              <a:ext cx="131762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71" name="Freeform 170"/>
            <p:cNvSpPr>
              <a:spLocks/>
            </p:cNvSpPr>
            <p:nvPr/>
          </p:nvSpPr>
          <p:spPr bwMode="auto">
            <a:xfrm>
              <a:off x="9166225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72" name="Freeform 171"/>
            <p:cNvSpPr>
              <a:spLocks/>
            </p:cNvSpPr>
            <p:nvPr/>
          </p:nvSpPr>
          <p:spPr bwMode="auto">
            <a:xfrm>
              <a:off x="9202738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73" name="Freeform 172"/>
            <p:cNvSpPr>
              <a:spLocks/>
            </p:cNvSpPr>
            <p:nvPr/>
          </p:nvSpPr>
          <p:spPr bwMode="auto">
            <a:xfrm>
              <a:off x="9023350" y="3749675"/>
              <a:ext cx="87312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74" name="Freeform 173"/>
            <p:cNvSpPr>
              <a:spLocks/>
            </p:cNvSpPr>
            <p:nvPr/>
          </p:nvSpPr>
          <p:spPr bwMode="auto">
            <a:xfrm>
              <a:off x="9064625" y="3797300"/>
              <a:ext cx="20637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75" name="Freeform 174"/>
            <p:cNvSpPr>
              <a:spLocks/>
            </p:cNvSpPr>
            <p:nvPr/>
          </p:nvSpPr>
          <p:spPr bwMode="auto">
            <a:xfrm>
              <a:off x="9056688" y="3803650"/>
              <a:ext cx="36512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76" name="Freeform 175"/>
            <p:cNvSpPr>
              <a:spLocks/>
            </p:cNvSpPr>
            <p:nvPr/>
          </p:nvSpPr>
          <p:spPr bwMode="auto">
            <a:xfrm>
              <a:off x="9229725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77" name="Freeform 176"/>
            <p:cNvSpPr>
              <a:spLocks/>
            </p:cNvSpPr>
            <p:nvPr/>
          </p:nvSpPr>
          <p:spPr bwMode="auto">
            <a:xfrm>
              <a:off x="9263063" y="3990975"/>
              <a:ext cx="160337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78" name="Freeform 177"/>
            <p:cNvSpPr>
              <a:spLocks/>
            </p:cNvSpPr>
            <p:nvPr/>
          </p:nvSpPr>
          <p:spPr bwMode="auto">
            <a:xfrm>
              <a:off x="8472488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79" name="Freeform 178"/>
            <p:cNvSpPr>
              <a:spLocks/>
            </p:cNvSpPr>
            <p:nvPr/>
          </p:nvSpPr>
          <p:spPr bwMode="auto">
            <a:xfrm>
              <a:off x="8432800" y="3600450"/>
              <a:ext cx="455612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80" name="Freeform 179"/>
            <p:cNvSpPr>
              <a:spLocks/>
            </p:cNvSpPr>
            <p:nvPr/>
          </p:nvSpPr>
          <p:spPr bwMode="auto">
            <a:xfrm>
              <a:off x="8432800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81" name="Freeform 180"/>
            <p:cNvSpPr>
              <a:spLocks/>
            </p:cNvSpPr>
            <p:nvPr/>
          </p:nvSpPr>
          <p:spPr bwMode="auto">
            <a:xfrm>
              <a:off x="8437563" y="3609975"/>
              <a:ext cx="185737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82" name="Freeform 181"/>
            <p:cNvSpPr>
              <a:spLocks/>
            </p:cNvSpPr>
            <p:nvPr/>
          </p:nvSpPr>
          <p:spPr bwMode="auto">
            <a:xfrm>
              <a:off x="8466138" y="3602038"/>
              <a:ext cx="388937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83" name="Freeform 182"/>
            <p:cNvSpPr>
              <a:spLocks/>
            </p:cNvSpPr>
            <p:nvPr/>
          </p:nvSpPr>
          <p:spPr bwMode="auto">
            <a:xfrm>
              <a:off x="8518525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84" name="Freeform 183"/>
            <p:cNvSpPr>
              <a:spLocks/>
            </p:cNvSpPr>
            <p:nvPr/>
          </p:nvSpPr>
          <p:spPr bwMode="auto">
            <a:xfrm>
              <a:off x="8228013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85" name="Freeform 184"/>
            <p:cNvSpPr>
              <a:spLocks/>
            </p:cNvSpPr>
            <p:nvPr/>
          </p:nvSpPr>
          <p:spPr bwMode="auto">
            <a:xfrm>
              <a:off x="8334375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86" name="Freeform 185"/>
            <p:cNvSpPr>
              <a:spLocks/>
            </p:cNvSpPr>
            <p:nvPr/>
          </p:nvSpPr>
          <p:spPr bwMode="auto">
            <a:xfrm>
              <a:off x="8274050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87" name="Freeform 186"/>
            <p:cNvSpPr>
              <a:spLocks/>
            </p:cNvSpPr>
            <p:nvPr/>
          </p:nvSpPr>
          <p:spPr bwMode="auto">
            <a:xfrm>
              <a:off x="8467725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88" name="Freeform 187"/>
            <p:cNvSpPr>
              <a:spLocks/>
            </p:cNvSpPr>
            <p:nvPr/>
          </p:nvSpPr>
          <p:spPr bwMode="auto">
            <a:xfrm>
              <a:off x="8528050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89" name="Freeform 188"/>
            <p:cNvSpPr>
              <a:spLocks/>
            </p:cNvSpPr>
            <p:nvPr/>
          </p:nvSpPr>
          <p:spPr bwMode="auto">
            <a:xfrm>
              <a:off x="7905750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90" name="Freeform 189"/>
            <p:cNvSpPr>
              <a:spLocks/>
            </p:cNvSpPr>
            <p:nvPr/>
          </p:nvSpPr>
          <p:spPr bwMode="auto">
            <a:xfrm>
              <a:off x="8274050" y="3783013"/>
              <a:ext cx="115887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91" name="Freeform 190"/>
            <p:cNvSpPr>
              <a:spLocks/>
            </p:cNvSpPr>
            <p:nvPr/>
          </p:nvSpPr>
          <p:spPr bwMode="auto">
            <a:xfrm>
              <a:off x="8218488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92" name="Freeform 191"/>
            <p:cNvSpPr>
              <a:spLocks/>
            </p:cNvSpPr>
            <p:nvPr/>
          </p:nvSpPr>
          <p:spPr bwMode="auto">
            <a:xfrm>
              <a:off x="8982075" y="3605213"/>
              <a:ext cx="534987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93" name="Freeform 192"/>
            <p:cNvSpPr>
              <a:spLocks/>
            </p:cNvSpPr>
            <p:nvPr/>
          </p:nvSpPr>
          <p:spPr bwMode="auto">
            <a:xfrm>
              <a:off x="8328025" y="3846513"/>
              <a:ext cx="30162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94" name="Freeform 193"/>
            <p:cNvSpPr>
              <a:spLocks/>
            </p:cNvSpPr>
            <p:nvPr/>
          </p:nvSpPr>
          <p:spPr bwMode="auto">
            <a:xfrm>
              <a:off x="8318500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95" name="Freeform 194"/>
            <p:cNvSpPr>
              <a:spLocks/>
            </p:cNvSpPr>
            <p:nvPr/>
          </p:nvSpPr>
          <p:spPr bwMode="auto">
            <a:xfrm>
              <a:off x="8553450" y="4237038"/>
              <a:ext cx="252412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96" name="Freeform 195"/>
            <p:cNvSpPr>
              <a:spLocks/>
            </p:cNvSpPr>
            <p:nvPr/>
          </p:nvSpPr>
          <p:spPr bwMode="auto">
            <a:xfrm>
              <a:off x="8594725" y="4087813"/>
              <a:ext cx="214312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155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Cara Hemphill</cp:lastModifiedBy>
  <cp:revision>28</cp:revision>
  <dcterms:created xsi:type="dcterms:W3CDTF">2013-06-04T04:50:49Z</dcterms:created>
  <dcterms:modified xsi:type="dcterms:W3CDTF">2013-07-04T23:04:54Z</dcterms:modified>
</cp:coreProperties>
</file>