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65" r:id="rId6"/>
    <p:sldId id="259" r:id="rId7"/>
    <p:sldId id="268" r:id="rId8"/>
    <p:sldId id="269" r:id="rId9"/>
    <p:sldId id="264" r:id="rId10"/>
    <p:sldId id="263" r:id="rId11"/>
    <p:sldId id="266" r:id="rId12"/>
  </p:sldIdLst>
  <p:sldSz cx="12192000" cy="6858000"/>
  <p:notesSz cx="6858000" cy="9144000"/>
  <p:embeddedFontLst>
    <p:embeddedFont>
      <p:font typeface="Century Gothic" panose="020B050202020202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9668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4960" y="-246255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2174 0.01945 -0.01224 0.01297 -0.02812 0.02223 C -0.02969 0.02315 -0.03125 0.02477 -0.03281 0.025 C -0.04948 0.0294 -0.0401 0.02732 -0.06094 0.03056 C -0.07174 0.03704 -0.05872 0.02987 -0.07812 0.03612 C -0.07982 0.03681 -0.08125 0.0382 -0.08281 0.03889 C -0.08698 0.04098 -0.09128 0.04213 -0.09531 0.04445 C -0.10638 0.05116 -0.09284 0.0426 -0.10625 0.05278 C -0.10781 0.05394 -0.10951 0.05463 -0.11094 0.05556 C -0.11315 0.05741 -0.11497 0.05996 -0.11719 0.06112 C -0.1237 0.06459 -0.13008 0.0625 -0.13594 0.06945 C -0.13984 0.07408 -0.14245 0.07755 -0.14687 0.08056 C -0.14896 0.08195 -0.15117 0.08218 -0.15312 0.08334 C -0.15586 0.08496 -0.15833 0.08704 -0.16094 0.08889 C -0.16445 0.09514 -0.16602 0.09908 -0.17031 0.10278 C -0.17187 0.10417 -0.17344 0.10463 -0.175 0.10556 C -0.18021 0.11274 -0.18971 0.12431 -0.19219 0.13334 C -0.19414 0.14028 -0.1957 0.147 -0.19844 0.15278 C -0.19987 0.15579 -0.20169 0.15811 -0.20312 0.16112 C -0.20534 0.16551 -0.20729 0.17037 -0.20937 0.175 C -0.21159 0.19445 -0.21016 0.18426 -0.21406 0.20533 L -0.21562 0.21366 C -0.21719 0.25718 -0.21823 0.25579 -0.21562 0.29723 C -0.21536 0.30325 -0.21315 0.31459 -0.21094 0.31922 C -0.20977 0.322 -0.20781 0.32292 -0.20625 0.325 C -0.20208 0.3301 -0.19701 0.3382 -0.19219 0.34167 C -0.1556 0.3676 -0.20391 0.32871 -0.17969 0.347 C -0.1776 0.34885 -0.17565 0.35116 -0.17344 0.35278 C -0.16784 0.35649 -0.16016 0.35672 -0.15469 0.35834 C -0.1526 0.3588 -0.15065 0.36019 -0.14844 0.36112 C -0.14544 0.36204 -0.14219 0.36274 -0.13906 0.36389 C -0.13646 0.36459 -0.13398 0.36621 -0.13125 0.36644 C -0.11784 0.36899 -0.1043 0.37153 -0.09062 0.37223 L -0.01094 0.37477 C 0.00052 0.3757 0.01198 0.37639 0.02344 0.37778 C 0.0276 0.37825 0.03164 0.37963 0.03594 0.38056 L 0.05 0.38311 C 0.06354 0.38241 0.07708 0.38195 0.09063 0.38056 C 0.09727 0.37963 0.10286 0.37709 0.10938 0.37477 C 0.12109 0.37107 0.11992 0.372 0.13438 0.36945 C 0.13854 0.36737 0.14323 0.36806 0.14688 0.36389 C 0.14844 0.36204 0.15 0.36042 0.15156 0.35834 L 0.15938 0.34445 L 0.15938 0.34445 " pathEditMode="relative" ptsTypes="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3013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3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4247" y="468206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445</TotalTime>
  <Words>69</Words>
  <Application>Microsoft Office PowerPoint</Application>
  <PresentationFormat>Widescreen</PresentationFormat>
  <Paragraphs>19</Paragraphs>
  <Slides>11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Wingdings</vt:lpstr>
      <vt:lpstr>Century Gothic</vt:lpstr>
      <vt:lpstr>Arial</vt:lpstr>
      <vt:lpstr>Savon</vt:lpstr>
      <vt:lpstr>Renewable Energy</vt:lpstr>
      <vt:lpstr>What is Renewable Energy?</vt:lpstr>
      <vt:lpstr>Why Should We Use Renewable Energy?</vt:lpstr>
      <vt:lpstr>PowerPoint Presentation</vt:lpstr>
      <vt:lpstr>PowerPoint Presentation</vt:lpstr>
      <vt:lpstr>Available Renewable Technologies</vt:lpstr>
      <vt:lpstr>PowerPoint Presentation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56</cp:revision>
  <dcterms:created xsi:type="dcterms:W3CDTF">2013-06-04T04:50:49Z</dcterms:created>
  <dcterms:modified xsi:type="dcterms:W3CDTF">2016-05-05T05:35:17Z</dcterms:modified>
</cp:coreProperties>
</file>