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5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6/30/2013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6/30/2013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6/30/2013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6/30/2013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592617"/>
            <a:ext cx="2940315" cy="2160000"/>
          </a:xfrm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0250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72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Cara Hemphill</cp:lastModifiedBy>
  <cp:revision>17</cp:revision>
  <dcterms:created xsi:type="dcterms:W3CDTF">2013-06-04T04:50:49Z</dcterms:created>
  <dcterms:modified xsi:type="dcterms:W3CDTF">2013-06-30T02:23:28Z</dcterms:modified>
</cp:coreProperties>
</file>