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86" autoAdjust="0"/>
    <p:restoredTop sz="94660"/>
  </p:normalViewPr>
  <p:slideViewPr>
    <p:cSldViewPr snapToGrid="0">
      <p:cViewPr varScale="1">
        <p:scale>
          <a:sx n="60" d="100"/>
          <a:sy n="60" d="100"/>
        </p:scale>
        <p:origin x="32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823183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80743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048420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930546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738233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739349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710344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5599527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600537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048819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678895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2259E5-71B9-4964-A339-7BDDED8CA9FA}" type="datetimeFigureOut">
              <a:rPr lang="en-AU" smtClean="0"/>
              <a:t>12/05/2014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CD2D8F-7418-4394-B374-2594998F826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939407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Recycling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The Need To Create A Better World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5335721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Recycling In Australia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Australia is one of the world’s highest per capita waste generators</a:t>
            </a:r>
          </a:p>
          <a:p>
            <a:r>
              <a:rPr lang="en-AU" dirty="0" smtClean="0"/>
              <a:t>Approx. 400kg of </a:t>
            </a:r>
            <a:r>
              <a:rPr lang="en-AU" dirty="0" smtClean="0"/>
              <a:t>waste </a:t>
            </a:r>
            <a:r>
              <a:rPr lang="en-AU" dirty="0" smtClean="0"/>
              <a:t>per household</a:t>
            </a:r>
          </a:p>
          <a:p>
            <a:r>
              <a:rPr lang="en-AU" dirty="0" smtClean="0"/>
              <a:t>Batteries represent one of the most common hazardous waste materials in Australia</a:t>
            </a:r>
          </a:p>
          <a:p>
            <a:r>
              <a:rPr lang="en-AU" dirty="0" smtClean="0"/>
              <a:t>Plastic is the major source of trash</a:t>
            </a:r>
          </a:p>
          <a:p>
            <a:r>
              <a:rPr lang="en-AU" dirty="0" smtClean="0"/>
              <a:t>Australia is the world leader in newspaper recycling</a:t>
            </a:r>
          </a:p>
          <a:p>
            <a:r>
              <a:rPr lang="en-AU" dirty="0" smtClean="0"/>
              <a:t>Paper and cardboard represent the most recycled household items</a:t>
            </a:r>
          </a:p>
          <a:p>
            <a:r>
              <a:rPr lang="en-AU" dirty="0" smtClean="0"/>
              <a:t>Hazardous waste disposal is in need of improvement</a:t>
            </a:r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4293689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Products You Can Recycle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AU" dirty="0" smtClean="0"/>
              <a:t>Glass</a:t>
            </a:r>
          </a:p>
          <a:p>
            <a:r>
              <a:rPr lang="en-AU" dirty="0" smtClean="0"/>
              <a:t>Paper and cardboard</a:t>
            </a:r>
          </a:p>
          <a:p>
            <a:r>
              <a:rPr lang="en-AU" dirty="0" smtClean="0"/>
              <a:t>Electronic goods</a:t>
            </a:r>
          </a:p>
          <a:p>
            <a:r>
              <a:rPr lang="en-AU" dirty="0" smtClean="0"/>
              <a:t>Metal</a:t>
            </a:r>
          </a:p>
          <a:p>
            <a:r>
              <a:rPr lang="en-AU" dirty="0" smtClean="0"/>
              <a:t>Plastic</a:t>
            </a:r>
          </a:p>
          <a:p>
            <a:r>
              <a:rPr lang="en-AU" dirty="0" smtClean="0"/>
              <a:t>Tyres</a:t>
            </a:r>
          </a:p>
          <a:p>
            <a:r>
              <a:rPr lang="en-AU" dirty="0" smtClean="0"/>
              <a:t>Styrofoam</a:t>
            </a:r>
          </a:p>
          <a:p>
            <a:r>
              <a:rPr lang="en-AU" dirty="0" smtClean="0"/>
              <a:t>Water</a:t>
            </a:r>
          </a:p>
          <a:p>
            <a:r>
              <a:rPr lang="en-AU" dirty="0" smtClean="0"/>
              <a:t>Ink Cartridges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9626018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Recycling Statistics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Australia experienced a 825% increase in recycling between 1996 – 2003</a:t>
            </a:r>
          </a:p>
          <a:p>
            <a:r>
              <a:rPr lang="en-AU" dirty="0" smtClean="0"/>
              <a:t>In 2002 over 320,000 tonnes of aluminium cans were recycled</a:t>
            </a:r>
          </a:p>
          <a:p>
            <a:r>
              <a:rPr lang="en-AU" dirty="0" smtClean="0"/>
              <a:t>12 million tonnes of household waste was generated in NSW in 2002 and almost half was recycled</a:t>
            </a:r>
          </a:p>
          <a:p>
            <a:r>
              <a:rPr lang="en-AU" dirty="0" smtClean="0"/>
              <a:t>Electronic waste (e-waste) is fast becoming one of the biggest problems in Australia – millions of computers, printers, TVs </a:t>
            </a:r>
            <a:r>
              <a:rPr lang="en-AU" dirty="0" err="1" smtClean="0"/>
              <a:t>etc</a:t>
            </a:r>
            <a:r>
              <a:rPr lang="en-AU" dirty="0" smtClean="0"/>
              <a:t> are being purchased and become redundant with a few years</a:t>
            </a:r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3709357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Recycling Facts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AU" dirty="0" smtClean="0"/>
              <a:t>75% of household water is used in the bathroom</a:t>
            </a:r>
          </a:p>
          <a:p>
            <a:r>
              <a:rPr lang="en-AU" dirty="0" smtClean="0"/>
              <a:t>Recycling 1 tonne of paper saves 17 mature trees</a:t>
            </a:r>
          </a:p>
          <a:p>
            <a:r>
              <a:rPr lang="en-AU" dirty="0" smtClean="0"/>
              <a:t>Making recycled paper uses 60% of the energy required to make it from new materials</a:t>
            </a:r>
          </a:p>
          <a:p>
            <a:r>
              <a:rPr lang="en-AU" dirty="0" smtClean="0"/>
              <a:t>Making </a:t>
            </a:r>
            <a:r>
              <a:rPr lang="en-AU" dirty="0" smtClean="0"/>
              <a:t>recycled paper generates 75% less pollution that making it from new materials</a:t>
            </a:r>
          </a:p>
          <a:p>
            <a:r>
              <a:rPr lang="en-AU" dirty="0" smtClean="0"/>
              <a:t>Americans throw away enough aluminium each month to rebuild their entire commercial air fleet</a:t>
            </a:r>
          </a:p>
          <a:p>
            <a:r>
              <a:rPr lang="en-AU" dirty="0" smtClean="0"/>
              <a:t>Americans throw away enough plastic bottles each year to circle the Earth four times</a:t>
            </a:r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8458492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244</Words>
  <Application>Microsoft Office PowerPoint</Application>
  <PresentationFormat>Widescreen</PresentationFormat>
  <Paragraphs>32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Recycling</vt:lpstr>
      <vt:lpstr>Recycling In Australia</vt:lpstr>
      <vt:lpstr>Products You Can Recycle</vt:lpstr>
      <vt:lpstr>Recycling Statistics</vt:lpstr>
      <vt:lpstr>Recycling Facts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Recycling</dc:title>
  <dc:creator>Karen Brouwer</dc:creator>
  <cp:lastModifiedBy>Karen Brouwer</cp:lastModifiedBy>
  <cp:revision>5</cp:revision>
  <dcterms:created xsi:type="dcterms:W3CDTF">2014-05-12T00:21:33Z</dcterms:created>
  <dcterms:modified xsi:type="dcterms:W3CDTF">2014-05-12T01:27:50Z</dcterms:modified>
</cp:coreProperties>
</file>

<file path=docProps/thumbnail.jpeg>
</file>