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9013" autoAdjust="0"/>
    <p:restoredTop sz="94660"/>
  </p:normalViewPr>
  <p:slideViewPr>
    <p:cSldViewPr snapToGrid="0">
      <p:cViewPr>
        <p:scale>
          <a:sx n="70" d="100"/>
          <a:sy n="70" d="100"/>
        </p:scale>
        <p:origin x="48" y="10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50C64C-6BEB-47E1-883C-24AE0EF2D300}" type="datetimeFigureOut">
              <a:rPr lang="en-AU" smtClean="0"/>
              <a:t>7/04/2016</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B62D7C-983B-44B8-964F-612120C268F4}" type="slidenum">
              <a:rPr lang="en-AU" smtClean="0"/>
              <a:t>‹#›</a:t>
            </a:fld>
            <a:endParaRPr lang="en-AU"/>
          </a:p>
        </p:txBody>
      </p:sp>
    </p:spTree>
    <p:extLst>
      <p:ext uri="{BB962C8B-B14F-4D97-AF65-F5344CB8AC3E}">
        <p14:creationId xmlns:p14="http://schemas.microsoft.com/office/powerpoint/2010/main" val="1103820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152A102-8FFC-46E8-B765-1EA1ECFB2E63}" type="datetime1">
              <a:rPr lang="en-AU" smtClean="0"/>
              <a:t>7/04/2016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CA901F-A5B4-4773-9D9E-6B86C2A4E333}"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5630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7ECFF8-A0D2-4C39-8518-0229F0A85F12}" type="datetime1">
              <a:rPr lang="en-AU" smtClean="0"/>
              <a:t>7/04/2016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CA901F-A5B4-4773-9D9E-6B86C2A4E333}" type="slidenum">
              <a:rPr lang="en-AU" smtClean="0"/>
              <a:t>‹#›</a:t>
            </a:fld>
            <a:endParaRPr lang="en-AU"/>
          </a:p>
        </p:txBody>
      </p:sp>
    </p:spTree>
    <p:extLst>
      <p:ext uri="{BB962C8B-B14F-4D97-AF65-F5344CB8AC3E}">
        <p14:creationId xmlns:p14="http://schemas.microsoft.com/office/powerpoint/2010/main" val="3213348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B4DFE8-684D-4C20-8F0B-95A19F5E6BED}" type="datetime1">
              <a:rPr lang="en-AU" smtClean="0"/>
              <a:t>7/04/2016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CA901F-A5B4-4773-9D9E-6B86C2A4E333}" type="slidenum">
              <a:rPr lang="en-AU" smtClean="0"/>
              <a:t>‹#›</a:t>
            </a:fld>
            <a:endParaRPr lang="en-AU"/>
          </a:p>
        </p:txBody>
      </p:sp>
    </p:spTree>
    <p:extLst>
      <p:ext uri="{BB962C8B-B14F-4D97-AF65-F5344CB8AC3E}">
        <p14:creationId xmlns:p14="http://schemas.microsoft.com/office/powerpoint/2010/main" val="772530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E352E7-CD6A-4C7B-B13C-28C8C82FB878}" type="datetime1">
              <a:rPr lang="en-AU" smtClean="0"/>
              <a:t>7/04/2016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CA901F-A5B4-4773-9D9E-6B86C2A4E333}" type="slidenum">
              <a:rPr lang="en-AU" smtClean="0"/>
              <a:t>‹#›</a:t>
            </a:fld>
            <a:endParaRPr lang="en-AU"/>
          </a:p>
        </p:txBody>
      </p:sp>
    </p:spTree>
    <p:extLst>
      <p:ext uri="{BB962C8B-B14F-4D97-AF65-F5344CB8AC3E}">
        <p14:creationId xmlns:p14="http://schemas.microsoft.com/office/powerpoint/2010/main" val="3757812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971B738-A275-4824-8F97-A22DC2DFE445}" type="datetime1">
              <a:rPr lang="en-AU" smtClean="0"/>
              <a:t>7/04/2016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ACA901F-A5B4-4773-9D9E-6B86C2A4E333}"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4742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219483-5F49-4A4E-8B66-ED2C86AE078B}" type="datetime1">
              <a:rPr lang="en-AU" smtClean="0"/>
              <a:t>7/04/2016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ACA901F-A5B4-4773-9D9E-6B86C2A4E333}" type="slidenum">
              <a:rPr lang="en-AU" smtClean="0"/>
              <a:t>‹#›</a:t>
            </a:fld>
            <a:endParaRPr lang="en-AU"/>
          </a:p>
        </p:txBody>
      </p:sp>
    </p:spTree>
    <p:extLst>
      <p:ext uri="{BB962C8B-B14F-4D97-AF65-F5344CB8AC3E}">
        <p14:creationId xmlns:p14="http://schemas.microsoft.com/office/powerpoint/2010/main" val="2960180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A0F01A-683F-4364-AE01-413F03E12E54}" type="datetime1">
              <a:rPr lang="en-AU" smtClean="0"/>
              <a:t>7/04/2016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ACA901F-A5B4-4773-9D9E-6B86C2A4E333}" type="slidenum">
              <a:rPr lang="en-AU" smtClean="0"/>
              <a:t>‹#›</a:t>
            </a:fld>
            <a:endParaRPr lang="en-AU"/>
          </a:p>
        </p:txBody>
      </p:sp>
    </p:spTree>
    <p:extLst>
      <p:ext uri="{BB962C8B-B14F-4D97-AF65-F5344CB8AC3E}">
        <p14:creationId xmlns:p14="http://schemas.microsoft.com/office/powerpoint/2010/main" val="502738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476C22C-873B-492F-B192-690D4913B346}" type="datetime1">
              <a:rPr lang="en-AU" smtClean="0"/>
              <a:t>7/04/2016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ACA901F-A5B4-4773-9D9E-6B86C2A4E333}" type="slidenum">
              <a:rPr lang="en-AU" smtClean="0"/>
              <a:t>‹#›</a:t>
            </a:fld>
            <a:endParaRPr lang="en-AU"/>
          </a:p>
        </p:txBody>
      </p:sp>
    </p:spTree>
    <p:extLst>
      <p:ext uri="{BB962C8B-B14F-4D97-AF65-F5344CB8AC3E}">
        <p14:creationId xmlns:p14="http://schemas.microsoft.com/office/powerpoint/2010/main" val="127482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C519DAC-BA9F-4D2E-B787-A69A7E9FDDDD}" type="datetime1">
              <a:rPr lang="en-AU" smtClean="0"/>
              <a:t>7/04/2016</a:t>
            </a:fld>
            <a:endParaRPr lang="en-A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a:p>
        </p:txBody>
      </p:sp>
      <p:sp>
        <p:nvSpPr>
          <p:cNvPr id="9" name="Slide Number Placeholder 8"/>
          <p:cNvSpPr>
            <a:spLocks noGrp="1"/>
          </p:cNvSpPr>
          <p:nvPr>
            <p:ph type="sldNum" sz="quarter" idx="12"/>
          </p:nvPr>
        </p:nvSpPr>
        <p:spPr/>
        <p:txBody>
          <a:bodyPr/>
          <a:lstStyle/>
          <a:p>
            <a:fld id="{2ACA901F-A5B4-4773-9D9E-6B86C2A4E333}" type="slidenum">
              <a:rPr lang="en-AU" smtClean="0"/>
              <a:t>‹#›</a:t>
            </a:fld>
            <a:endParaRPr lang="en-AU"/>
          </a:p>
        </p:txBody>
      </p:sp>
    </p:spTree>
    <p:extLst>
      <p:ext uri="{BB962C8B-B14F-4D97-AF65-F5344CB8AC3E}">
        <p14:creationId xmlns:p14="http://schemas.microsoft.com/office/powerpoint/2010/main" val="1022592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95C1728-7E64-46C8-9A8E-248794543DFF}" type="datetime1">
              <a:rPr lang="en-AU" smtClean="0"/>
              <a:t>7/04/2016</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ACA901F-A5B4-4773-9D9E-6B86C2A4E333}" type="slidenum">
              <a:rPr lang="en-AU" smtClean="0"/>
              <a:t>‹#›</a:t>
            </a:fld>
            <a:endParaRPr lang="en-AU"/>
          </a:p>
        </p:txBody>
      </p:sp>
    </p:spTree>
    <p:extLst>
      <p:ext uri="{BB962C8B-B14F-4D97-AF65-F5344CB8AC3E}">
        <p14:creationId xmlns:p14="http://schemas.microsoft.com/office/powerpoint/2010/main" val="1810259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56BA9A-BEA9-4AF1-9B8B-7D015FA932E9}" type="datetime1">
              <a:rPr lang="en-AU" smtClean="0"/>
              <a:t>7/04/2016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ACA901F-A5B4-4773-9D9E-6B86C2A4E333}" type="slidenum">
              <a:rPr lang="en-AU" smtClean="0"/>
              <a:t>‹#›</a:t>
            </a:fld>
            <a:endParaRPr lang="en-AU"/>
          </a:p>
        </p:txBody>
      </p:sp>
    </p:spTree>
    <p:extLst>
      <p:ext uri="{BB962C8B-B14F-4D97-AF65-F5344CB8AC3E}">
        <p14:creationId xmlns:p14="http://schemas.microsoft.com/office/powerpoint/2010/main" val="3166755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216799C-8AFA-4767-A646-26C2E8E5CFE8}" type="datetime1">
              <a:rPr lang="en-AU" smtClean="0"/>
              <a:t>7/04/2016</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200">
                <a:solidFill>
                  <a:srgbClr val="FFFFFF"/>
                </a:solidFill>
              </a:defRPr>
            </a:lvl1pPr>
          </a:lstStyle>
          <a:p>
            <a:fld id="{2ACA901F-A5B4-4773-9D9E-6B86C2A4E333}" type="slidenum">
              <a:rPr lang="en-AU" smtClean="0"/>
              <a:pPr/>
              <a:t>‹#›</a:t>
            </a:fld>
            <a:endParaRPr lang="en-AU"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956014" y="286603"/>
            <a:ext cx="1200912" cy="1834896"/>
          </a:xfrm>
          <a:prstGeom prst="rect">
            <a:avLst/>
          </a:prstGeom>
        </p:spPr>
      </p:pic>
    </p:spTree>
    <p:extLst>
      <p:ext uri="{BB962C8B-B14F-4D97-AF65-F5344CB8AC3E}">
        <p14:creationId xmlns:p14="http://schemas.microsoft.com/office/powerpoint/2010/main" val="413040089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Century Gothic" panose="020B0502020202020204" pitchFamily="34"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Wingdings" panose="05000000000000000000" pitchFamily="2" charset="2"/>
        <a:buChar char="Ø"/>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rgbClr val="00B0F0"/>
        </a:buClr>
        <a:buFont typeface="Wingdings" panose="05000000000000000000" pitchFamily="2" charset="2"/>
        <a:buChar char="q"/>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Waste Disposal</a:t>
            </a:r>
          </a:p>
        </p:txBody>
      </p:sp>
      <p:sp>
        <p:nvSpPr>
          <p:cNvPr id="3" name="Subtitle 2"/>
          <p:cNvSpPr>
            <a:spLocks noGrp="1"/>
          </p:cNvSpPr>
          <p:nvPr>
            <p:ph type="subTitle" idx="1"/>
          </p:nvPr>
        </p:nvSpPr>
        <p:spPr>
          <a:xfrm>
            <a:off x="4165600" y="4325112"/>
            <a:ext cx="6990080" cy="1655762"/>
          </a:xfrm>
        </p:spPr>
        <p:txBody>
          <a:bodyPr/>
          <a:lstStyle/>
          <a:p>
            <a:r>
              <a:rPr lang="en-AU" dirty="0"/>
              <a:t>A Brief Examination of the Impact of Material Waste and Its Responsible Disposal</a:t>
            </a:r>
          </a:p>
        </p:txBody>
      </p:sp>
      <p:sp>
        <p:nvSpPr>
          <p:cNvPr id="4" name="Slide Number Placeholder 3"/>
          <p:cNvSpPr>
            <a:spLocks noGrp="1"/>
          </p:cNvSpPr>
          <p:nvPr>
            <p:ph type="sldNum" sz="quarter" idx="12"/>
          </p:nvPr>
        </p:nvSpPr>
        <p:spPr/>
        <p:txBody>
          <a:bodyPr/>
          <a:lstStyle/>
          <a:p>
            <a:fld id="{2ACA901F-A5B4-4773-9D9E-6B86C2A4E333}" type="slidenum">
              <a:rPr lang="en-AU" smtClean="0"/>
              <a:t>1</a:t>
            </a:fld>
            <a:endParaRPr lang="en-AU"/>
          </a:p>
        </p:txBody>
      </p:sp>
    </p:spTree>
    <p:extLst>
      <p:ext uri="{BB962C8B-B14F-4D97-AF65-F5344CB8AC3E}">
        <p14:creationId xmlns:p14="http://schemas.microsoft.com/office/powerpoint/2010/main" val="1447895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Material Waste Products</a:t>
            </a:r>
          </a:p>
        </p:txBody>
      </p:sp>
      <p:sp>
        <p:nvSpPr>
          <p:cNvPr id="3" name="Content Placeholder 2"/>
          <p:cNvSpPr>
            <a:spLocks noGrp="1"/>
          </p:cNvSpPr>
          <p:nvPr>
            <p:ph idx="1"/>
          </p:nvPr>
        </p:nvSpPr>
        <p:spPr/>
        <p:txBody>
          <a:bodyPr>
            <a:normAutofit/>
          </a:bodyPr>
          <a:lstStyle/>
          <a:p>
            <a:r>
              <a:rPr lang="en-AU" dirty="0"/>
              <a:t>Electronic waste</a:t>
            </a:r>
          </a:p>
          <a:p>
            <a:pPr lvl="1"/>
            <a:r>
              <a:rPr lang="en-AU" dirty="0"/>
              <a:t>Computers</a:t>
            </a:r>
          </a:p>
          <a:p>
            <a:pPr lvl="1"/>
            <a:r>
              <a:rPr lang="en-AU" dirty="0"/>
              <a:t>Televisions</a:t>
            </a:r>
          </a:p>
          <a:p>
            <a:pPr lvl="1"/>
            <a:r>
              <a:rPr lang="en-AU" dirty="0"/>
              <a:t>ATMs</a:t>
            </a:r>
          </a:p>
          <a:p>
            <a:r>
              <a:rPr lang="en-AU" dirty="0"/>
              <a:t>Medical waste</a:t>
            </a:r>
          </a:p>
          <a:p>
            <a:r>
              <a:rPr lang="en-AU" dirty="0"/>
              <a:t>Toxic waste</a:t>
            </a:r>
          </a:p>
          <a:p>
            <a:pPr lvl="1"/>
            <a:r>
              <a:rPr lang="en-AU" dirty="0"/>
              <a:t>Paints</a:t>
            </a:r>
          </a:p>
          <a:p>
            <a:pPr lvl="1"/>
            <a:r>
              <a:rPr lang="en-AU" dirty="0"/>
              <a:t>Pesticides</a:t>
            </a:r>
          </a:p>
          <a:p>
            <a:pPr lvl="1"/>
            <a:r>
              <a:rPr lang="en-AU" dirty="0"/>
              <a:t>Heavy metals</a:t>
            </a:r>
          </a:p>
          <a:p>
            <a:r>
              <a:rPr lang="en-AU" dirty="0"/>
              <a:t>Household waste</a:t>
            </a:r>
          </a:p>
        </p:txBody>
      </p:sp>
      <p:sp>
        <p:nvSpPr>
          <p:cNvPr id="4" name="Slide Number Placeholder 3"/>
          <p:cNvSpPr>
            <a:spLocks noGrp="1"/>
          </p:cNvSpPr>
          <p:nvPr>
            <p:ph type="sldNum" sz="quarter" idx="12"/>
          </p:nvPr>
        </p:nvSpPr>
        <p:spPr/>
        <p:txBody>
          <a:bodyPr/>
          <a:lstStyle/>
          <a:p>
            <a:fld id="{2ACA901F-A5B4-4773-9D9E-6B86C2A4E333}" type="slidenum">
              <a:rPr lang="en-AU" smtClean="0"/>
              <a:t>2</a:t>
            </a:fld>
            <a:endParaRPr lang="en-AU"/>
          </a:p>
        </p:txBody>
      </p:sp>
    </p:spTree>
    <p:extLst>
      <p:ext uri="{BB962C8B-B14F-4D97-AF65-F5344CB8AC3E}">
        <p14:creationId xmlns:p14="http://schemas.microsoft.com/office/powerpoint/2010/main" val="2544781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Incineration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4919" y="2235200"/>
            <a:ext cx="4584764" cy="3437467"/>
          </a:xfrm>
          <a:prstGeom prst="rect">
            <a:avLst/>
          </a:prstGeom>
        </p:spPr>
      </p:pic>
      <p:sp>
        <p:nvSpPr>
          <p:cNvPr id="5" name="TextBox 4"/>
          <p:cNvSpPr txBox="1"/>
          <p:nvPr/>
        </p:nvSpPr>
        <p:spPr>
          <a:xfrm>
            <a:off x="838200" y="1811456"/>
            <a:ext cx="6189133" cy="4401205"/>
          </a:xfrm>
          <a:prstGeom prst="rect">
            <a:avLst/>
          </a:prstGeom>
          <a:noFill/>
        </p:spPr>
        <p:txBody>
          <a:bodyPr wrap="square" rtlCol="0">
            <a:spAutoFit/>
          </a:bodyPr>
          <a:lstStyle/>
          <a:p>
            <a:r>
              <a:rPr lang="en-AU" dirty="0"/>
              <a:t>Incineration involves the combustion of organic waste materials, converting it into ash, gas and heat. Although not totally removing the need for landfill, combustion vastly reduces the mass of the solid waste, sometimes up to 90%.</a:t>
            </a:r>
          </a:p>
          <a:p>
            <a:pPr>
              <a:spcBef>
                <a:spcPts val="600"/>
              </a:spcBef>
            </a:pPr>
            <a:r>
              <a:rPr lang="en-AU" dirty="0"/>
              <a:t>This process typically involves the separation of materials in the initial phases, removing valuable metals, hazardous or recyclable materials. In many instances, the energy generated from incinerators can be harnessed to support power and heating facilities.  Countries such as Denmark and Sweden have been harnessing this energy for many years.</a:t>
            </a:r>
          </a:p>
          <a:p>
            <a:pPr>
              <a:spcBef>
                <a:spcPts val="600"/>
              </a:spcBef>
            </a:pPr>
            <a:r>
              <a:rPr lang="en-AU" dirty="0"/>
              <a:t>Incineration is a particularly important form of waste disposal in countries that have limited land resources, such as Japan.</a:t>
            </a:r>
          </a:p>
        </p:txBody>
      </p:sp>
      <p:sp>
        <p:nvSpPr>
          <p:cNvPr id="3" name="Slide Number Placeholder 2"/>
          <p:cNvSpPr>
            <a:spLocks noGrp="1"/>
          </p:cNvSpPr>
          <p:nvPr>
            <p:ph type="sldNum" sz="quarter" idx="12"/>
          </p:nvPr>
        </p:nvSpPr>
        <p:spPr/>
        <p:txBody>
          <a:bodyPr/>
          <a:lstStyle/>
          <a:p>
            <a:fld id="{2ACA901F-A5B4-4773-9D9E-6B86C2A4E333}" type="slidenum">
              <a:rPr lang="en-AU" smtClean="0"/>
              <a:t>3</a:t>
            </a:fld>
            <a:endParaRPr lang="en-AU"/>
          </a:p>
        </p:txBody>
      </p:sp>
    </p:spTree>
    <p:extLst>
      <p:ext uri="{BB962C8B-B14F-4D97-AF65-F5344CB8AC3E}">
        <p14:creationId xmlns:p14="http://schemas.microsoft.com/office/powerpoint/2010/main" val="1269236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Landfill</a:t>
            </a:r>
          </a:p>
        </p:txBody>
      </p:sp>
      <p:sp>
        <p:nvSpPr>
          <p:cNvPr id="5" name="Text Placeholder 4"/>
          <p:cNvSpPr>
            <a:spLocks noGrp="1"/>
          </p:cNvSpPr>
          <p:nvPr>
            <p:ph type="body" idx="1"/>
          </p:nvPr>
        </p:nvSpPr>
        <p:spPr/>
        <p:txBody>
          <a:bodyPr/>
          <a:lstStyle/>
          <a:p>
            <a:r>
              <a:rPr lang="en-AU" dirty="0"/>
              <a:t>Non-Hazardous</a:t>
            </a:r>
          </a:p>
        </p:txBody>
      </p:sp>
      <p:sp>
        <p:nvSpPr>
          <p:cNvPr id="3" name="Content Placeholder 2"/>
          <p:cNvSpPr>
            <a:spLocks noGrp="1"/>
          </p:cNvSpPr>
          <p:nvPr>
            <p:ph sz="half" idx="2"/>
          </p:nvPr>
        </p:nvSpPr>
        <p:spPr/>
        <p:txBody>
          <a:bodyPr/>
          <a:lstStyle/>
          <a:p>
            <a:r>
              <a:rPr lang="en-AU" dirty="0"/>
              <a:t>Green waste</a:t>
            </a:r>
          </a:p>
          <a:p>
            <a:r>
              <a:rPr lang="en-AU" dirty="0"/>
              <a:t>Paper</a:t>
            </a:r>
          </a:p>
          <a:p>
            <a:r>
              <a:rPr lang="en-AU" dirty="0"/>
              <a:t>Household</a:t>
            </a:r>
          </a:p>
        </p:txBody>
      </p:sp>
      <p:sp>
        <p:nvSpPr>
          <p:cNvPr id="6" name="Text Placeholder 5"/>
          <p:cNvSpPr>
            <a:spLocks noGrp="1"/>
          </p:cNvSpPr>
          <p:nvPr>
            <p:ph type="body" sz="quarter" idx="3"/>
          </p:nvPr>
        </p:nvSpPr>
        <p:spPr/>
        <p:txBody>
          <a:bodyPr/>
          <a:lstStyle/>
          <a:p>
            <a:r>
              <a:rPr lang="en-AU" dirty="0"/>
              <a:t>Hazardous</a:t>
            </a:r>
          </a:p>
        </p:txBody>
      </p:sp>
      <p:sp>
        <p:nvSpPr>
          <p:cNvPr id="4" name="Content Placeholder 3"/>
          <p:cNvSpPr>
            <a:spLocks noGrp="1"/>
          </p:cNvSpPr>
          <p:nvPr>
            <p:ph sz="quarter" idx="4"/>
          </p:nvPr>
        </p:nvSpPr>
        <p:spPr/>
        <p:txBody>
          <a:bodyPr/>
          <a:lstStyle/>
          <a:p>
            <a:r>
              <a:rPr lang="en-AU" dirty="0"/>
              <a:t>Chemical</a:t>
            </a:r>
          </a:p>
          <a:p>
            <a:r>
              <a:rPr lang="en-AU" dirty="0"/>
              <a:t>Electronic</a:t>
            </a:r>
          </a:p>
          <a:p>
            <a:r>
              <a:rPr lang="en-AU" dirty="0"/>
              <a:t>Heavy metals</a:t>
            </a:r>
          </a:p>
          <a:p>
            <a:r>
              <a:rPr lang="en-AU" dirty="0"/>
              <a:t>Radiation</a:t>
            </a:r>
          </a:p>
          <a:p>
            <a:r>
              <a:rPr lang="en-AU" dirty="0"/>
              <a:t>Pathogens</a:t>
            </a:r>
          </a:p>
        </p:txBody>
      </p:sp>
      <p:sp>
        <p:nvSpPr>
          <p:cNvPr id="7" name="Slide Number Placeholder 6"/>
          <p:cNvSpPr>
            <a:spLocks noGrp="1"/>
          </p:cNvSpPr>
          <p:nvPr>
            <p:ph type="sldNum" sz="quarter" idx="12"/>
          </p:nvPr>
        </p:nvSpPr>
        <p:spPr/>
        <p:txBody>
          <a:bodyPr/>
          <a:lstStyle/>
          <a:p>
            <a:fld id="{2ACA901F-A5B4-4773-9D9E-6B86C2A4E333}" type="slidenum">
              <a:rPr lang="en-AU" smtClean="0"/>
              <a:t>4</a:t>
            </a:fld>
            <a:endParaRPr lang="en-AU"/>
          </a:p>
        </p:txBody>
      </p:sp>
    </p:spTree>
    <p:extLst>
      <p:ext uri="{BB962C8B-B14F-4D97-AF65-F5344CB8AC3E}">
        <p14:creationId xmlns:p14="http://schemas.microsoft.com/office/powerpoint/2010/main" val="3529036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Waste Processes</a:t>
            </a: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9766" b="19766"/>
          <a:stretch>
            <a:fillRect/>
          </a:stretch>
        </p:blipFill>
        <p:spPr/>
      </p:pic>
      <p:sp>
        <p:nvSpPr>
          <p:cNvPr id="4" name="Text Placeholder 3"/>
          <p:cNvSpPr>
            <a:spLocks noGrp="1"/>
          </p:cNvSpPr>
          <p:nvPr>
            <p:ph type="body" sz="half" idx="2"/>
          </p:nvPr>
        </p:nvSpPr>
        <p:spPr/>
        <p:txBody>
          <a:bodyPr/>
          <a:lstStyle/>
          <a:p>
            <a:endParaRPr lang="en-AU" dirty="0"/>
          </a:p>
        </p:txBody>
      </p:sp>
      <p:sp>
        <p:nvSpPr>
          <p:cNvPr id="3" name="Slide Number Placeholder 2"/>
          <p:cNvSpPr>
            <a:spLocks noGrp="1"/>
          </p:cNvSpPr>
          <p:nvPr>
            <p:ph type="sldNum" sz="quarter" idx="12"/>
          </p:nvPr>
        </p:nvSpPr>
        <p:spPr/>
        <p:txBody>
          <a:bodyPr/>
          <a:lstStyle/>
          <a:p>
            <a:fld id="{2ACA901F-A5B4-4773-9D9E-6B86C2A4E333}" type="slidenum">
              <a:rPr lang="en-AU" smtClean="0"/>
              <a:t>5</a:t>
            </a:fld>
            <a:endParaRPr lang="en-AU"/>
          </a:p>
        </p:txBody>
      </p:sp>
    </p:spTree>
    <p:extLst>
      <p:ext uri="{BB962C8B-B14F-4D97-AF65-F5344CB8AC3E}">
        <p14:creationId xmlns:p14="http://schemas.microsoft.com/office/powerpoint/2010/main" val="4294320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Landfill Practices Around the World</a:t>
            </a:r>
          </a:p>
        </p:txBody>
      </p:sp>
      <p:sp>
        <p:nvSpPr>
          <p:cNvPr id="3" name="Content Placeholder 2"/>
          <p:cNvSpPr>
            <a:spLocks noGrp="1"/>
          </p:cNvSpPr>
          <p:nvPr>
            <p:ph sz="half" idx="1"/>
          </p:nvPr>
        </p:nvSpPr>
        <p:spPr/>
        <p:txBody>
          <a:bodyPr/>
          <a:lstStyle/>
          <a:p>
            <a:r>
              <a:rPr lang="en-AU" dirty="0"/>
              <a:t>Canada</a:t>
            </a:r>
          </a:p>
          <a:p>
            <a:pPr lvl="1"/>
            <a:r>
              <a:rPr lang="en-AU" dirty="0"/>
              <a:t>Regulated by the EPA</a:t>
            </a:r>
          </a:p>
          <a:p>
            <a:pPr lvl="1"/>
            <a:r>
              <a:rPr lang="en-AU" dirty="0"/>
              <a:t>Regularly monitored for leaching</a:t>
            </a:r>
          </a:p>
          <a:p>
            <a:r>
              <a:rPr lang="en-AU" dirty="0"/>
              <a:t>United States</a:t>
            </a:r>
          </a:p>
          <a:p>
            <a:pPr lvl="1"/>
            <a:r>
              <a:rPr lang="en-AU" dirty="0"/>
              <a:t>Overall regulation set by the EPA</a:t>
            </a:r>
          </a:p>
          <a:p>
            <a:pPr lvl="1"/>
            <a:endParaRPr lang="en-AU" dirty="0"/>
          </a:p>
          <a:p>
            <a:pPr lvl="1"/>
            <a:endParaRPr lang="en-AU" dirty="0"/>
          </a:p>
        </p:txBody>
      </p:sp>
      <p:sp>
        <p:nvSpPr>
          <p:cNvPr id="4" name="Content Placeholder 3"/>
          <p:cNvSpPr>
            <a:spLocks noGrp="1"/>
          </p:cNvSpPr>
          <p:nvPr>
            <p:ph sz="half" idx="2"/>
          </p:nvPr>
        </p:nvSpPr>
        <p:spPr/>
        <p:txBody>
          <a:bodyPr/>
          <a:lstStyle/>
          <a:p>
            <a:r>
              <a:rPr lang="en-AU" dirty="0"/>
              <a:t>India</a:t>
            </a:r>
          </a:p>
          <a:p>
            <a:pPr lvl="1"/>
            <a:r>
              <a:rPr lang="en-AU" dirty="0"/>
              <a:t>Trash and garbage a common sight  and a major source of pollution</a:t>
            </a:r>
          </a:p>
          <a:p>
            <a:pPr lvl="1"/>
            <a:r>
              <a:rPr lang="en-AU" dirty="0"/>
              <a:t>Incinerator plants being installed to convert waster to electrical energy</a:t>
            </a:r>
          </a:p>
          <a:p>
            <a:r>
              <a:rPr lang="en-AU" dirty="0"/>
              <a:t>United Kingdom</a:t>
            </a:r>
          </a:p>
          <a:p>
            <a:pPr lvl="1"/>
            <a:r>
              <a:rPr lang="en-AU" dirty="0"/>
              <a:t>Landfill tax imposed on biodegradable waste</a:t>
            </a:r>
          </a:p>
        </p:txBody>
      </p:sp>
      <p:sp>
        <p:nvSpPr>
          <p:cNvPr id="5" name="Slide Number Placeholder 4"/>
          <p:cNvSpPr>
            <a:spLocks noGrp="1"/>
          </p:cNvSpPr>
          <p:nvPr>
            <p:ph type="sldNum" sz="quarter" idx="12"/>
          </p:nvPr>
        </p:nvSpPr>
        <p:spPr/>
        <p:txBody>
          <a:bodyPr/>
          <a:lstStyle/>
          <a:p>
            <a:fld id="{2ACA901F-A5B4-4773-9D9E-6B86C2A4E333}" type="slidenum">
              <a:rPr lang="en-AU" smtClean="0"/>
              <a:t>6</a:t>
            </a:fld>
            <a:endParaRPr lang="en-AU"/>
          </a:p>
        </p:txBody>
      </p:sp>
    </p:spTree>
    <p:extLst>
      <p:ext uri="{BB962C8B-B14F-4D97-AF65-F5344CB8AC3E}">
        <p14:creationId xmlns:p14="http://schemas.microsoft.com/office/powerpoint/2010/main" val="354904675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75</TotalTime>
  <Words>227</Words>
  <Application>Microsoft Office PowerPoint</Application>
  <PresentationFormat>Widescreen</PresentationFormat>
  <Paragraphs>46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Calibri</vt:lpstr>
      <vt:lpstr>Calibri Light</vt:lpstr>
      <vt:lpstr>Century Gothic</vt:lpstr>
      <vt:lpstr>Wingdings</vt:lpstr>
      <vt:lpstr>Retrospect</vt:lpstr>
      <vt:lpstr>Waste Disposal</vt:lpstr>
      <vt:lpstr>Material Waste Products</vt:lpstr>
      <vt:lpstr>Incineration</vt:lpstr>
      <vt:lpstr>Landfill</vt:lpstr>
      <vt:lpstr>Waste Processes</vt:lpstr>
      <vt:lpstr>Landfill Practices Around the World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Disposal</dc:title>
  <dc:creator>Karen Brouwer</dc:creator>
  <cp:lastModifiedBy>Ivana Robinson</cp:lastModifiedBy>
  <cp:revision>12</cp:revision>
  <dcterms:created xsi:type="dcterms:W3CDTF">2014-06-05T01:58:01Z</dcterms:created>
  <dcterms:modified xsi:type="dcterms:W3CDTF">2016-04-07T04:40:27Z</dcterms:modified>
</cp:coreProperties>
</file>