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>
            <a:lumMod val="50000"/>
          </a:schemeClr>
        </a:buClr>
        <a:buFont typeface="Wingdings" panose="05000000000000000000" pitchFamily="2" charset="2"/>
        <a:buChar char="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Georgia</vt:lpstr>
      <vt:lpstr>Wingdings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10</cp:revision>
  <dcterms:created xsi:type="dcterms:W3CDTF">2013-06-07T02:44:22Z</dcterms:created>
  <dcterms:modified xsi:type="dcterms:W3CDTF">2013-06-25T02:00:34Z</dcterms:modified>
</cp:coreProperties>
</file>