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50" d="100"/>
          <a:sy n="50" d="100"/>
        </p:scale>
        <p:origin x="456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6/18/2013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6/18/2013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592617"/>
            <a:ext cx="3770313" cy="2769729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59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14</cp:revision>
  <dcterms:created xsi:type="dcterms:W3CDTF">2013-06-04T04:50:49Z</dcterms:created>
  <dcterms:modified xsi:type="dcterms:W3CDTF">2013-06-18T04:16:46Z</dcterms:modified>
</cp:coreProperties>
</file>