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297</c:v>
                </c:pt>
                <c:pt idx="1">
                  <c:v>567</c:v>
                </c:pt>
                <c:pt idx="2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</c:v>
                </c:pt>
                <c:pt idx="1">
                  <c:v>104</c:v>
                </c:pt>
                <c:pt idx="2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Switzerland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185</c:v>
                </c:pt>
                <c:pt idx="1">
                  <c:v>323</c:v>
                </c:pt>
                <c:pt idx="2">
                  <c:v>59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148</c:v>
                </c:pt>
                <c:pt idx="1">
                  <c:v>297</c:v>
                </c:pt>
                <c:pt idx="2">
                  <c:v>41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Canada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Exports</c:v>
                </c:pt>
                <c:pt idx="1">
                  <c:v>Imports</c:v>
                </c:pt>
                <c:pt idx="2">
                  <c:v>Domestic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22</c:v>
                </c:pt>
                <c:pt idx="1">
                  <c:v>24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4662560"/>
        <c:axId val="454664736"/>
      </c:barChart>
      <c:catAx>
        <c:axId val="45466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664736"/>
        <c:crosses val="autoZero"/>
        <c:auto val="1"/>
        <c:lblAlgn val="ctr"/>
        <c:lblOffset val="100"/>
        <c:noMultiLvlLbl val="0"/>
      </c:catAx>
      <c:valAx>
        <c:axId val="45466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66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Exports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US</c:v>
                </c:pt>
                <c:pt idx="1">
                  <c:v>France</c:v>
                </c:pt>
                <c:pt idx="2">
                  <c:v>Switzerland</c:v>
                </c:pt>
                <c:pt idx="3">
                  <c:v>Germany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297</c:v>
                </c:pt>
                <c:pt idx="1">
                  <c:v>57</c:v>
                </c:pt>
                <c:pt idx="2">
                  <c:v>185</c:v>
                </c:pt>
                <c:pt idx="3">
                  <c:v>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0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487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6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8556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5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35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9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8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4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2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27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883362"/>
              </p:ext>
            </p:extLst>
          </p:nvPr>
        </p:nvGraphicFramePr>
        <p:xfrm>
          <a:off x="2589213" y="2133600"/>
          <a:ext cx="89154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/>
                <a:gridCol w="742950"/>
                <a:gridCol w="1485900"/>
                <a:gridCol w="1485900"/>
                <a:gridCol w="1485900"/>
                <a:gridCol w="1485900"/>
                <a:gridCol w="14859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First Quarter Sales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Switzerland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Germany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Exports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Imports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AU" dirty="0" smtClean="0"/>
                        <a:t>Domestic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(N)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30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10882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952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Quarter Sales - Exports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489988"/>
              </p:ext>
            </p:extLst>
          </p:nvPr>
        </p:nvGraphicFramePr>
        <p:xfrm>
          <a:off x="2075866" y="2101516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56137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47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PowerPoint Presentation</vt:lpstr>
      <vt:lpstr>First Quarter Sales</vt:lpstr>
      <vt:lpstr>First Quarter Sales - Exports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6</cp:revision>
  <dcterms:created xsi:type="dcterms:W3CDTF">2013-06-04T01:56:36Z</dcterms:created>
  <dcterms:modified xsi:type="dcterms:W3CDTF">2013-07-05T01:27:52Z</dcterms:modified>
</cp:coreProperties>
</file>