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34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78" d="100"/>
          <a:sy n="78" d="100"/>
        </p:scale>
        <p:origin x="42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E02C-6EC6-4E09-BC2C-9FDED4DE236E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964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63625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75312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067851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32494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92194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32816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5A7A-4A9A-410F-B848-AB998ACC9419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2527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AA5F3E88-2D66-4D17-B0FA-EA13CB20B2FF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36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F36E1-9596-4E98-8786-4A17C5D29C65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2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D1A55-63BC-4BA2-9538-7DDEADA10621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658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1ABB-8821-4BF5-97A9-E1A66ACAEAA9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139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37B1C-D4A1-4A4F-A470-80868146AFC5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759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1D1B9-F39E-471E-80A9-595CAA5664AD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250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EABC-E2B9-4606-A74F-CB06AF596887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699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50A0-01A3-4F4E-AA52-F716A9BFD4EB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337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1CCA-BB49-46C7-A0E2-F42339750F9A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557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4756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460" b="95259" l="10000" r="89778">
                        <a14:foregroundMark x1="50444" y1="7902" x2="50444" y2="7902"/>
                        <a14:foregroundMark x1="47778" y1="8190" x2="47778" y2="8190"/>
                        <a14:foregroundMark x1="49000" y1="11494" x2="49000" y2="11494"/>
                        <a14:foregroundMark x1="51889" y1="13506" x2="51889" y2="13506"/>
                        <a14:foregroundMark x1="55222" y1="16092" x2="55222" y2="16092"/>
                        <a14:foregroundMark x1="59778" y1="14655" x2="59778" y2="14655"/>
                        <a14:foregroundMark x1="57444" y1="10920" x2="57444" y2="10920"/>
                        <a14:foregroundMark x1="54333" y1="7759" x2="54333" y2="7759"/>
                        <a14:foregroundMark x1="40222" y1="78305" x2="40222" y2="78305"/>
                        <a14:foregroundMark x1="38556" y1="85201" x2="38556" y2="85201"/>
                        <a14:foregroundMark x1="43556" y1="86207" x2="43556" y2="86207"/>
                        <a14:foregroundMark x1="47444" y1="82615" x2="47444" y2="82615"/>
                        <a14:foregroundMark x1="55667" y1="85201" x2="55667" y2="85201"/>
                        <a14:foregroundMark x1="84444" y1="76868" x2="84444" y2="76868"/>
                        <a14:foregroundMark x1="82889" y1="61782" x2="82889" y2="61782"/>
                        <a14:foregroundMark x1="61667" y1="34914" x2="61667" y2="34914"/>
                        <a14:foregroundMark x1="58889" y1="27299" x2="58889" y2="27299"/>
                        <a14:foregroundMark x1="57222" y1="20259" x2="57222" y2="20259"/>
                        <a14:foregroundMark x1="65111" y1="18678" x2="65111" y2="18678"/>
                        <a14:foregroundMark x1="71333" y1="21552" x2="71333" y2="21552"/>
                        <a14:foregroundMark x1="76667" y1="37644" x2="76667" y2="37644"/>
                        <a14:foregroundMark x1="80444" y1="50718" x2="80444" y2="50718"/>
                        <a14:foregroundMark x1="67333" y1="49282" x2="67333" y2="49282"/>
                        <a14:foregroundMark x1="70556" y1="61063" x2="70556" y2="61063"/>
                        <a14:foregroundMark x1="52222" y1="71264" x2="52222" y2="71264"/>
                        <a14:foregroundMark x1="44667" y1="75287" x2="44667" y2="75287"/>
                        <a14:backgroundMark x1="58667" y1="35489" x2="58667" y2="35489"/>
                        <a14:backgroundMark x1="63000" y1="28736" x2="63000" y2="28736"/>
                        <a14:backgroundMark x1="67000" y1="26006" x2="67000" y2="26006"/>
                        <a14:backgroundMark x1="45222" y1="65086" x2="45222" y2="65086"/>
                        <a14:backgroundMark x1="72111" y1="50575" x2="72111" y2="50575"/>
                        <a14:backgroundMark x1="65333" y1="80460" x2="65333" y2="80460"/>
                        <a14:backgroundMark x1="74444" y1="91523" x2="74444" y2="91523"/>
                      </a14:backgroundRemoval>
                    </a14:imgEffect>
                    <a14:imgEffect>
                      <a14:artisticPaintStrokes/>
                    </a14:imgEffect>
                    <a14:imgEffect>
                      <a14:sharpenSoften amount="13000"/>
                    </a14:imgEffect>
                    <a14:imgEffect>
                      <a14:saturation sat="232000"/>
                    </a14:imgEffect>
                    <a14:imgEffect>
                      <a14:brightnessContrast bright="5000" contrast="-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643738" y="3033485"/>
            <a:ext cx="5210046" cy="402910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softEdge rad="50800"/>
          </a:effec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Presented by Janice Ian</a:t>
            </a:r>
            <a:endParaRPr lang="en-AU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0322" y="2640468"/>
            <a:ext cx="8308035" cy="1073294"/>
          </a:xfrm>
        </p:spPr>
        <p:txBody>
          <a:bodyPr/>
          <a:lstStyle/>
          <a:p>
            <a:r>
              <a:rPr lang="en-AU" sz="4800" dirty="0" smtClean="0"/>
              <a:t>Florist First Quarter Sales</a:t>
            </a:r>
            <a:endParaRPr lang="en-AU" sz="4800" dirty="0"/>
          </a:p>
        </p:txBody>
      </p:sp>
    </p:spTree>
    <p:extLst>
      <p:ext uri="{BB962C8B-B14F-4D97-AF65-F5344CB8AC3E}">
        <p14:creationId xmlns:p14="http://schemas.microsoft.com/office/powerpoint/2010/main" val="275594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92000"/>
                <a:satMod val="200000"/>
                <a:lumMod val="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398881"/>
              </p:ext>
            </p:extLst>
          </p:nvPr>
        </p:nvGraphicFramePr>
        <p:xfrm>
          <a:off x="2032000" y="719666"/>
          <a:ext cx="8128003" cy="27635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677334"/>
                <a:gridCol w="677334"/>
                <a:gridCol w="1354667"/>
                <a:gridCol w="1354667"/>
                <a:gridCol w="1354667"/>
                <a:gridCol w="1354667"/>
                <a:gridCol w="1354667"/>
              </a:tblGrid>
              <a:tr h="370840">
                <a:tc gridSpan="7">
                  <a:txBody>
                    <a:bodyPr/>
                    <a:lstStyle/>
                    <a:p>
                      <a:r>
                        <a:rPr lang="en-AU" dirty="0" smtClean="0"/>
                        <a:t>First Quarter Sales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U.S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France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Switzerland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Germany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Canada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Exports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148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22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Imports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104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323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24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Domestic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mtClean="0"/>
                        <a:t>(N)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9515622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43</TotalTime>
  <Words>43</Words>
  <Application>Microsoft Office PowerPoint</Application>
  <PresentationFormat>Widescreen</PresentationFormat>
  <Paragraphs>33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Trebuchet MS</vt:lpstr>
      <vt:lpstr>Berlin</vt:lpstr>
      <vt:lpstr>Florist First Quarter Sales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Presentation</dc:title>
  <dc:creator>Cara Hemphill</dc:creator>
  <cp:lastModifiedBy>Cara Hemphill</cp:lastModifiedBy>
  <cp:revision>8</cp:revision>
  <dcterms:created xsi:type="dcterms:W3CDTF">2013-06-17T05:10:12Z</dcterms:created>
  <dcterms:modified xsi:type="dcterms:W3CDTF">2013-06-25T03:05:17Z</dcterms:modified>
</cp:coreProperties>
</file>