
<file path=[Content_Types].xml><?xml version="1.0" encoding="utf-8"?>
<Types xmlns="http://schemas.openxmlformats.org/package/2006/content-types">
  <Default Extension="bmp" ContentType="image/bmp"/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70" r:id="rId5"/>
    <p:sldId id="26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199363-E2E9-4A8C-B236-929B8C1E6865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28DB0582-FE18-41E7-8787-294FD636FD26}">
      <dgm:prSet phldrT="[Text]"/>
      <dgm:spPr/>
      <dgm:t>
        <a:bodyPr/>
        <a:lstStyle/>
        <a:p>
          <a:r>
            <a:rPr lang="en-AU" dirty="0"/>
            <a:t>Sunlight</a:t>
          </a:r>
        </a:p>
      </dgm:t>
    </dgm:pt>
    <dgm:pt modelId="{FE4F5279-3B44-4CE4-9B11-08674F21F2F2}" type="parTrans" cxnId="{EBEC8387-A784-4A96-8DC1-82860A6E8CC9}">
      <dgm:prSet/>
      <dgm:spPr/>
      <dgm:t>
        <a:bodyPr/>
        <a:lstStyle/>
        <a:p>
          <a:endParaRPr lang="en-AU"/>
        </a:p>
      </dgm:t>
    </dgm:pt>
    <dgm:pt modelId="{D114C11C-A236-4BC5-88F5-F818E4BB0CA4}" type="sibTrans" cxnId="{EBEC8387-A784-4A96-8DC1-82860A6E8CC9}">
      <dgm:prSet/>
      <dgm:spPr/>
      <dgm:t>
        <a:bodyPr/>
        <a:lstStyle/>
        <a:p>
          <a:endParaRPr lang="en-AU"/>
        </a:p>
      </dgm:t>
    </dgm:pt>
    <dgm:pt modelId="{E0C6E624-041C-49F0-BBD9-A9BD7F04A9B5}">
      <dgm:prSet phldrT="[Text]"/>
      <dgm:spPr/>
      <dgm:t>
        <a:bodyPr/>
        <a:lstStyle/>
        <a:p>
          <a:r>
            <a:rPr lang="en-AU" dirty="0"/>
            <a:t>Solar Panels</a:t>
          </a:r>
        </a:p>
      </dgm:t>
    </dgm:pt>
    <dgm:pt modelId="{A1B695F5-6937-48D3-9F9C-58EDF96F7C32}" type="parTrans" cxnId="{F903FDDE-3EB0-45D7-B82C-123C1341ADB3}">
      <dgm:prSet/>
      <dgm:spPr/>
      <dgm:t>
        <a:bodyPr/>
        <a:lstStyle/>
        <a:p>
          <a:endParaRPr lang="en-AU"/>
        </a:p>
      </dgm:t>
    </dgm:pt>
    <dgm:pt modelId="{1724E439-CB38-474A-BD46-ABC5E659EE8F}" type="sibTrans" cxnId="{F903FDDE-3EB0-45D7-B82C-123C1341ADB3}">
      <dgm:prSet/>
      <dgm:spPr/>
      <dgm:t>
        <a:bodyPr/>
        <a:lstStyle/>
        <a:p>
          <a:endParaRPr lang="en-AU"/>
        </a:p>
      </dgm:t>
    </dgm:pt>
    <dgm:pt modelId="{EDFF32D4-9726-4D8A-9BE2-A1510DAC9457}">
      <dgm:prSet phldrT="[Text]"/>
      <dgm:spPr/>
      <dgm:t>
        <a:bodyPr/>
        <a:lstStyle/>
        <a:p>
          <a:r>
            <a:rPr lang="en-AU" dirty="0"/>
            <a:t>Energy</a:t>
          </a:r>
        </a:p>
      </dgm:t>
    </dgm:pt>
    <dgm:pt modelId="{05DCA86E-54AA-4057-86E4-85F5806DCF98}" type="parTrans" cxnId="{9DC07B67-215B-4F13-94B8-002A65B965FB}">
      <dgm:prSet/>
      <dgm:spPr/>
      <dgm:t>
        <a:bodyPr/>
        <a:lstStyle/>
        <a:p>
          <a:endParaRPr lang="en-AU"/>
        </a:p>
      </dgm:t>
    </dgm:pt>
    <dgm:pt modelId="{2EACD14D-09DA-4D6F-BFFD-8B9A05A11C60}" type="sibTrans" cxnId="{9DC07B67-215B-4F13-94B8-002A65B965FB}">
      <dgm:prSet/>
      <dgm:spPr/>
      <dgm:t>
        <a:bodyPr/>
        <a:lstStyle/>
        <a:p>
          <a:endParaRPr lang="en-AU"/>
        </a:p>
      </dgm:t>
    </dgm:pt>
    <dgm:pt modelId="{909632E2-C38B-4A4B-930A-CD2FDABBD4B9}" type="pres">
      <dgm:prSet presAssocID="{67199363-E2E9-4A8C-B236-929B8C1E6865}" presName="linearFlow" presStyleCnt="0">
        <dgm:presLayoutVars>
          <dgm:dir/>
          <dgm:resizeHandles val="exact"/>
        </dgm:presLayoutVars>
      </dgm:prSet>
      <dgm:spPr/>
    </dgm:pt>
    <dgm:pt modelId="{A150F826-9A2D-47E9-9744-1AD3ECA25564}" type="pres">
      <dgm:prSet presAssocID="{28DB0582-FE18-41E7-8787-294FD636FD26}" presName="node" presStyleLbl="node1" presStyleIdx="0" presStyleCnt="3">
        <dgm:presLayoutVars>
          <dgm:bulletEnabled val="1"/>
        </dgm:presLayoutVars>
      </dgm:prSet>
      <dgm:spPr/>
    </dgm:pt>
    <dgm:pt modelId="{92B4FB04-1245-4288-B3DD-3A5F39570279}" type="pres">
      <dgm:prSet presAssocID="{D114C11C-A236-4BC5-88F5-F818E4BB0CA4}" presName="spacerL" presStyleCnt="0"/>
      <dgm:spPr/>
    </dgm:pt>
    <dgm:pt modelId="{AF70BBE3-F37E-4759-A3D6-D70C2CFC3D3A}" type="pres">
      <dgm:prSet presAssocID="{D114C11C-A236-4BC5-88F5-F818E4BB0CA4}" presName="sibTrans" presStyleLbl="sibTrans2D1" presStyleIdx="0" presStyleCnt="2"/>
      <dgm:spPr/>
    </dgm:pt>
    <dgm:pt modelId="{9C408BF9-B812-40F5-9260-57640A5B2B05}" type="pres">
      <dgm:prSet presAssocID="{D114C11C-A236-4BC5-88F5-F818E4BB0CA4}" presName="spacerR" presStyleCnt="0"/>
      <dgm:spPr/>
    </dgm:pt>
    <dgm:pt modelId="{64BF5D1F-C272-4F2D-A869-8461B4AD9D0B}" type="pres">
      <dgm:prSet presAssocID="{E0C6E624-041C-49F0-BBD9-A9BD7F04A9B5}" presName="node" presStyleLbl="node1" presStyleIdx="1" presStyleCnt="3">
        <dgm:presLayoutVars>
          <dgm:bulletEnabled val="1"/>
        </dgm:presLayoutVars>
      </dgm:prSet>
      <dgm:spPr/>
    </dgm:pt>
    <dgm:pt modelId="{A09B7404-FC67-4C81-9AA4-3749445B09C3}" type="pres">
      <dgm:prSet presAssocID="{1724E439-CB38-474A-BD46-ABC5E659EE8F}" presName="spacerL" presStyleCnt="0"/>
      <dgm:spPr/>
    </dgm:pt>
    <dgm:pt modelId="{E9D03991-13F9-44A8-A479-AB9816B27C87}" type="pres">
      <dgm:prSet presAssocID="{1724E439-CB38-474A-BD46-ABC5E659EE8F}" presName="sibTrans" presStyleLbl="sibTrans2D1" presStyleIdx="1" presStyleCnt="2"/>
      <dgm:spPr/>
    </dgm:pt>
    <dgm:pt modelId="{5F1FBF1F-BDB0-4DED-ADAD-9ED7E9260314}" type="pres">
      <dgm:prSet presAssocID="{1724E439-CB38-474A-BD46-ABC5E659EE8F}" presName="spacerR" presStyleCnt="0"/>
      <dgm:spPr/>
    </dgm:pt>
    <dgm:pt modelId="{11B5F802-8965-4C32-9637-68B5335E1546}" type="pres">
      <dgm:prSet presAssocID="{EDFF32D4-9726-4D8A-9BE2-A1510DAC9457}" presName="node" presStyleLbl="node1" presStyleIdx="2" presStyleCnt="3">
        <dgm:presLayoutVars>
          <dgm:bulletEnabled val="1"/>
        </dgm:presLayoutVars>
      </dgm:prSet>
      <dgm:spPr/>
    </dgm:pt>
  </dgm:ptLst>
  <dgm:cxnLst>
    <dgm:cxn modelId="{51FFF9FF-9217-4CB6-9A83-A88A36FFFB64}" type="presOf" srcId="{67199363-E2E9-4A8C-B236-929B8C1E6865}" destId="{909632E2-C38B-4A4B-930A-CD2FDABBD4B9}" srcOrd="0" destOrd="0" presId="urn:microsoft.com/office/officeart/2005/8/layout/equation1"/>
    <dgm:cxn modelId="{6C8D8AE9-D795-44F5-B603-677CAC8467A4}" type="presOf" srcId="{D114C11C-A236-4BC5-88F5-F818E4BB0CA4}" destId="{AF70BBE3-F37E-4759-A3D6-D70C2CFC3D3A}" srcOrd="0" destOrd="0" presId="urn:microsoft.com/office/officeart/2005/8/layout/equation1"/>
    <dgm:cxn modelId="{9F4FCE7B-1919-487A-90AE-3227EAD44684}" type="presOf" srcId="{E0C6E624-041C-49F0-BBD9-A9BD7F04A9B5}" destId="{64BF5D1F-C272-4F2D-A869-8461B4AD9D0B}" srcOrd="0" destOrd="0" presId="urn:microsoft.com/office/officeart/2005/8/layout/equation1"/>
    <dgm:cxn modelId="{EBEC8387-A784-4A96-8DC1-82860A6E8CC9}" srcId="{67199363-E2E9-4A8C-B236-929B8C1E6865}" destId="{28DB0582-FE18-41E7-8787-294FD636FD26}" srcOrd="0" destOrd="0" parTransId="{FE4F5279-3B44-4CE4-9B11-08674F21F2F2}" sibTransId="{D114C11C-A236-4BC5-88F5-F818E4BB0CA4}"/>
    <dgm:cxn modelId="{9DC07B67-215B-4F13-94B8-002A65B965FB}" srcId="{67199363-E2E9-4A8C-B236-929B8C1E6865}" destId="{EDFF32D4-9726-4D8A-9BE2-A1510DAC9457}" srcOrd="2" destOrd="0" parTransId="{05DCA86E-54AA-4057-86E4-85F5806DCF98}" sibTransId="{2EACD14D-09DA-4D6F-BFFD-8B9A05A11C60}"/>
    <dgm:cxn modelId="{F903FDDE-3EB0-45D7-B82C-123C1341ADB3}" srcId="{67199363-E2E9-4A8C-B236-929B8C1E6865}" destId="{E0C6E624-041C-49F0-BBD9-A9BD7F04A9B5}" srcOrd="1" destOrd="0" parTransId="{A1B695F5-6937-48D3-9F9C-58EDF96F7C32}" sibTransId="{1724E439-CB38-474A-BD46-ABC5E659EE8F}"/>
    <dgm:cxn modelId="{D778EE67-7ADF-49B1-A453-4529F2FA0628}" type="presOf" srcId="{1724E439-CB38-474A-BD46-ABC5E659EE8F}" destId="{E9D03991-13F9-44A8-A479-AB9816B27C87}" srcOrd="0" destOrd="0" presId="urn:microsoft.com/office/officeart/2005/8/layout/equation1"/>
    <dgm:cxn modelId="{0B8E84C5-CA4D-4812-B7C6-D8ED69AAA6F9}" type="presOf" srcId="{28DB0582-FE18-41E7-8787-294FD636FD26}" destId="{A150F826-9A2D-47E9-9744-1AD3ECA25564}" srcOrd="0" destOrd="0" presId="urn:microsoft.com/office/officeart/2005/8/layout/equation1"/>
    <dgm:cxn modelId="{7ECF8D94-16A8-4019-A58C-996287241870}" type="presOf" srcId="{EDFF32D4-9726-4D8A-9BE2-A1510DAC9457}" destId="{11B5F802-8965-4C32-9637-68B5335E1546}" srcOrd="0" destOrd="0" presId="urn:microsoft.com/office/officeart/2005/8/layout/equation1"/>
    <dgm:cxn modelId="{9AF97DB6-827B-407E-B3B1-26AC74E041DE}" type="presParOf" srcId="{909632E2-C38B-4A4B-930A-CD2FDABBD4B9}" destId="{A150F826-9A2D-47E9-9744-1AD3ECA25564}" srcOrd="0" destOrd="0" presId="urn:microsoft.com/office/officeart/2005/8/layout/equation1"/>
    <dgm:cxn modelId="{B81C5C24-D776-4665-84DD-2AB8E9A72D76}" type="presParOf" srcId="{909632E2-C38B-4A4B-930A-CD2FDABBD4B9}" destId="{92B4FB04-1245-4288-B3DD-3A5F39570279}" srcOrd="1" destOrd="0" presId="urn:microsoft.com/office/officeart/2005/8/layout/equation1"/>
    <dgm:cxn modelId="{78BAEE17-268C-4E64-A001-086C6B14F6B1}" type="presParOf" srcId="{909632E2-C38B-4A4B-930A-CD2FDABBD4B9}" destId="{AF70BBE3-F37E-4759-A3D6-D70C2CFC3D3A}" srcOrd="2" destOrd="0" presId="urn:microsoft.com/office/officeart/2005/8/layout/equation1"/>
    <dgm:cxn modelId="{79A5A4FF-FCD9-485D-A5E6-8835E33C7B70}" type="presParOf" srcId="{909632E2-C38B-4A4B-930A-CD2FDABBD4B9}" destId="{9C408BF9-B812-40F5-9260-57640A5B2B05}" srcOrd="3" destOrd="0" presId="urn:microsoft.com/office/officeart/2005/8/layout/equation1"/>
    <dgm:cxn modelId="{8393B6C0-7ECD-4343-9C19-6EEFD552D730}" type="presParOf" srcId="{909632E2-C38B-4A4B-930A-CD2FDABBD4B9}" destId="{64BF5D1F-C272-4F2D-A869-8461B4AD9D0B}" srcOrd="4" destOrd="0" presId="urn:microsoft.com/office/officeart/2005/8/layout/equation1"/>
    <dgm:cxn modelId="{026F48B5-55D7-41E4-8C84-81C34643449F}" type="presParOf" srcId="{909632E2-C38B-4A4B-930A-CD2FDABBD4B9}" destId="{A09B7404-FC67-4C81-9AA4-3749445B09C3}" srcOrd="5" destOrd="0" presId="urn:microsoft.com/office/officeart/2005/8/layout/equation1"/>
    <dgm:cxn modelId="{3A2DBAD0-92E6-4FE8-96AA-052B4BC151ED}" type="presParOf" srcId="{909632E2-C38B-4A4B-930A-CD2FDABBD4B9}" destId="{E9D03991-13F9-44A8-A479-AB9816B27C87}" srcOrd="6" destOrd="0" presId="urn:microsoft.com/office/officeart/2005/8/layout/equation1"/>
    <dgm:cxn modelId="{4983FBEA-EE68-49F2-B11E-10A21236407E}" type="presParOf" srcId="{909632E2-C38B-4A4B-930A-CD2FDABBD4B9}" destId="{5F1FBF1F-BDB0-4DED-ADAD-9ED7E9260314}" srcOrd="7" destOrd="0" presId="urn:microsoft.com/office/officeart/2005/8/layout/equation1"/>
    <dgm:cxn modelId="{F6B611EF-8BEC-4B0E-928C-870F0A3F4B1A}" type="presParOf" srcId="{909632E2-C38B-4A4B-930A-CD2FDABBD4B9}" destId="{11B5F802-8965-4C32-9637-68B5335E1546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50F826-9A2D-47E9-9744-1AD3ECA25564}">
      <dsp:nvSpPr>
        <dsp:cNvPr id="0" name=""/>
        <dsp:cNvSpPr/>
      </dsp:nvSpPr>
      <dsp:spPr>
        <a:xfrm>
          <a:off x="924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Sunlight</a:t>
          </a:r>
        </a:p>
      </dsp:txBody>
      <dsp:txXfrm>
        <a:off x="180311" y="1152192"/>
        <a:ext cx="866158" cy="866158"/>
      </dsp:txXfrm>
    </dsp:sp>
    <dsp:sp modelId="{AF70BBE3-F37E-4759-A3D6-D70C2CFC3D3A}">
      <dsp:nvSpPr>
        <dsp:cNvPr id="0" name=""/>
        <dsp:cNvSpPr/>
      </dsp:nvSpPr>
      <dsp:spPr>
        <a:xfrm>
          <a:off x="1325320" y="1230041"/>
          <a:ext cx="710460" cy="71046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100" kern="1200"/>
        </a:p>
      </dsp:txBody>
      <dsp:txXfrm>
        <a:off x="1419491" y="1501721"/>
        <a:ext cx="522118" cy="167100"/>
      </dsp:txXfrm>
    </dsp:sp>
    <dsp:sp modelId="{64BF5D1F-C272-4F2D-A869-8461B4AD9D0B}">
      <dsp:nvSpPr>
        <dsp:cNvPr id="0" name=""/>
        <dsp:cNvSpPr/>
      </dsp:nvSpPr>
      <dsp:spPr>
        <a:xfrm>
          <a:off x="2135245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Solar Panels</a:t>
          </a:r>
        </a:p>
      </dsp:txBody>
      <dsp:txXfrm>
        <a:off x="2314632" y="1152192"/>
        <a:ext cx="866158" cy="866158"/>
      </dsp:txXfrm>
    </dsp:sp>
    <dsp:sp modelId="{E9D03991-13F9-44A8-A479-AB9816B27C87}">
      <dsp:nvSpPr>
        <dsp:cNvPr id="0" name=""/>
        <dsp:cNvSpPr/>
      </dsp:nvSpPr>
      <dsp:spPr>
        <a:xfrm>
          <a:off x="3459642" y="1230041"/>
          <a:ext cx="710460" cy="710460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400" kern="1200"/>
        </a:p>
      </dsp:txBody>
      <dsp:txXfrm>
        <a:off x="3553813" y="1376396"/>
        <a:ext cx="522118" cy="417750"/>
      </dsp:txXfrm>
    </dsp:sp>
    <dsp:sp modelId="{11B5F802-8965-4C32-9637-68B5335E1546}">
      <dsp:nvSpPr>
        <dsp:cNvPr id="0" name=""/>
        <dsp:cNvSpPr/>
      </dsp:nvSpPr>
      <dsp:spPr>
        <a:xfrm>
          <a:off x="4269567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Energy</a:t>
          </a:r>
        </a:p>
      </dsp:txBody>
      <dsp:txXfrm>
        <a:off x="4448954" y="1152192"/>
        <a:ext cx="866158" cy="8661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ideo" Target="http://www.youtube.com/v/1cysaOnlv_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0820400" y="6224336"/>
            <a:ext cx="697832" cy="49497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Water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Sun </a:t>
            </a:r>
          </a:p>
          <a:p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49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6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38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7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37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95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959" tmFilter="0, 0; 0.125,0.2665; 0.25,0.4; 0.375,0.465; 0.5,0.5;  0.625,0.535; 0.75,0.6; 0.875,0.7335; 1,1">
                                          <p:stCondLst>
                                            <p:cond delay="195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79" tmFilter="0, 0; 0.125,0.2665; 0.25,0.4; 0.375,0.465; 0.5,0.5;  0.625,0.535; 0.75,0.6; 0.875,0.7335; 1,1">
                                          <p:stCondLst>
                                            <p:cond delay="390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84" tmFilter="0, 0; 0.125,0.2665; 0.25,0.4; 0.375,0.465; 0.5,0.5;  0.625,0.535; 0.75,0.6; 0.875,0.7335; 1,1">
                                          <p:stCondLst>
                                            <p:cond delay="48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">
                                          <p:stCondLst>
                                            <p:cond delay="1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490" decel="50000">
                                          <p:stCondLst>
                                            <p:cond delay="199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">
                                          <p:stCondLst>
                                            <p:cond delay="38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490" decel="50000">
                                          <p:stCondLst>
                                            <p:cond delay="394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">
                                          <p:stCondLst>
                                            <p:cond delay="484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490" decel="50000">
                                          <p:stCondLst>
                                            <p:cond delay="49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">
                                          <p:stCondLst>
                                            <p:cond delay="53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490" decel="50000">
                                          <p:stCondLst>
                                            <p:cond delay="541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Rot by="21600000">
                                      <p:cBhvr>
                                        <p:cTn id="38" dur="8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31" presetClass="exit" presetSubtype="0" fill="hold" nodeType="withEffect">
                                  <p:stCondLst>
                                    <p:cond delay="12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8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8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8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Abundant and sustainable source of power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artisticCemen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390274"/>
            <a:ext cx="5125959" cy="34199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84960" y="-2462556"/>
            <a:ext cx="10058400" cy="1371600"/>
          </a:xfrm>
        </p:spPr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3686679"/>
      </p:ext>
    </p:extLst>
  </p:cSld>
  <p:clrMapOvr>
    <a:masterClrMapping/>
  </p:clrMapOvr>
  <p:transition spd="med"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63 0.25903 L 0.01263 0.25926 C -0.00911 0.27269 0.00039 0.26806 -0.01549 0.27477 C -0.01706 0.27547 -0.01862 0.27662 -0.02018 0.27662 C -0.03685 0.27986 -0.02747 0.27824 -0.04831 0.28079 C -0.05911 0.28519 -0.04609 0.28033 -0.06549 0.28449 C -0.06719 0.28496 -0.06862 0.28611 -0.07018 0.28658 C -0.07435 0.28797 -0.07864 0.28889 -0.08268 0.29051 C -0.09375 0.29514 -0.08021 0.28935 -0.09362 0.2963 C -0.09518 0.29722 -0.09687 0.29769 -0.09831 0.29838 C -0.10052 0.29977 -0.10234 0.30162 -0.10456 0.30232 C -0.11107 0.30486 -0.11745 0.30324 -0.12331 0.3081 C -0.12721 0.31158 -0.12982 0.31389 -0.13424 0.31597 C -0.13633 0.31713 -0.13854 0.31713 -0.14049 0.31806 C -0.14323 0.31922 -0.1457 0.32084 -0.14831 0.32199 C -0.15182 0.32639 -0.15338 0.32917 -0.15768 0.33195 C -0.15924 0.33287 -0.16081 0.33334 -0.16237 0.3338 C -0.16758 0.33889 -0.17708 0.34699 -0.17956 0.35324 C -0.18151 0.3581 -0.18307 0.36297 -0.18581 0.36713 C -0.18724 0.36922 -0.18906 0.37084 -0.19049 0.37315 C -0.19271 0.37616 -0.19466 0.37963 -0.19674 0.38287 C -0.19896 0.39653 -0.19752 0.38935 -0.20143 0.4044 L -0.20299 0.41042 C -0.20456 0.44121 -0.2056 0.44028 -0.20299 0.46945 C -0.20273 0.47384 -0.20052 0.48195 -0.19831 0.48519 C -0.19713 0.48704 -0.19518 0.48773 -0.19362 0.48912 C -0.18945 0.49283 -0.18437 0.49838 -0.17956 0.50116 C -0.14297 0.51922 -0.19127 0.4919 -0.16706 0.50486 C -0.16497 0.50602 -0.16302 0.50764 -0.16081 0.5088 C -0.15521 0.51158 -0.14752 0.51181 -0.14206 0.51273 C -0.13997 0.5132 -0.13802 0.51412 -0.13581 0.51482 C -0.13281 0.51551 -0.12956 0.51597 -0.12643 0.51667 C -0.12383 0.51713 -0.12135 0.51829 -0.11862 0.51852 C -0.10521 0.52037 -0.09166 0.52222 -0.07799 0.52269 L 0.00169 0.52454 C 0.01315 0.525 0.02461 0.5257 0.03607 0.52662 C 0.04024 0.52685 0.04427 0.52778 0.04857 0.52847 L 0.06263 0.53033 C 0.07617 0.52986 0.08972 0.5294 0.10326 0.52847 C 0.1099 0.52778 0.1155 0.52616 0.12201 0.52454 C 0.13373 0.52199 0.13255 0.52246 0.14701 0.52084 C 0.15117 0.51922 0.15586 0.51968 0.15951 0.51667 C 0.16107 0.51551 0.16263 0.51435 0.16419 0.51273 L 0.17201 0.50301 L 0.17201 0.50324 " pathEditMode="relative" rAng="0" ptsTypes="AAAAAAAAAAAAAAAAAAAAAAAAAAAAAAAAAAAAAAAAAAAAA">
                                      <p:cBhvr>
                                        <p:cTn id="6" dur="7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4" y="1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1" name="1cysaOnlv_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328086" y="2286000"/>
            <a:ext cx="3048000" cy="2286000"/>
          </a:xfrm>
          <a:prstGeom prst="rect">
            <a:avLst/>
          </a:prstGeo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049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WE Can USE Energy</a:t>
            </a:r>
            <a:br>
              <a:rPr lang="en-AU" dirty="0"/>
            </a:br>
            <a:r>
              <a:rPr lang="en-AU" dirty="0"/>
              <a:t> more sustainably</a:t>
            </a:r>
          </a:p>
        </p:txBody>
      </p:sp>
      <p:pic>
        <p:nvPicPr>
          <p:cNvPr id="4" name="Audi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8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Biodiesel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Made from vegetable oils and animal fats</a:t>
            </a:r>
          </a:p>
        </p:txBody>
      </p:sp>
      <p:sp>
        <p:nvSpPr>
          <p:cNvPr id="79" name="AutoShape 71"/>
          <p:cNvSpPr>
            <a:spLocks noChangeAspect="1" noChangeArrowheads="1" noTextEdit="1"/>
          </p:cNvSpPr>
          <p:nvPr/>
        </p:nvSpPr>
        <p:spPr bwMode="auto">
          <a:xfrm>
            <a:off x="7305675" y="2362200"/>
            <a:ext cx="2667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0" name="Freeform 73"/>
          <p:cNvSpPr>
            <a:spLocks/>
          </p:cNvSpPr>
          <p:nvPr/>
        </p:nvSpPr>
        <p:spPr bwMode="auto">
          <a:xfrm>
            <a:off x="7410450" y="4302125"/>
            <a:ext cx="493713" cy="398463"/>
          </a:xfrm>
          <a:custGeom>
            <a:avLst/>
            <a:gdLst>
              <a:gd name="T0" fmla="*/ 624 w 624"/>
              <a:gd name="T1" fmla="*/ 88 h 502"/>
              <a:gd name="T2" fmla="*/ 508 w 624"/>
              <a:gd name="T3" fmla="*/ 114 h 502"/>
              <a:gd name="T4" fmla="*/ 503 w 624"/>
              <a:gd name="T5" fmla="*/ 112 h 502"/>
              <a:gd name="T6" fmla="*/ 491 w 624"/>
              <a:gd name="T7" fmla="*/ 109 h 502"/>
              <a:gd name="T8" fmla="*/ 470 w 624"/>
              <a:gd name="T9" fmla="*/ 104 h 502"/>
              <a:gd name="T10" fmla="*/ 445 w 624"/>
              <a:gd name="T11" fmla="*/ 97 h 502"/>
              <a:gd name="T12" fmla="*/ 414 w 624"/>
              <a:gd name="T13" fmla="*/ 90 h 502"/>
              <a:gd name="T14" fmla="*/ 378 w 624"/>
              <a:gd name="T15" fmla="*/ 80 h 502"/>
              <a:gd name="T16" fmla="*/ 341 w 624"/>
              <a:gd name="T17" fmla="*/ 71 h 502"/>
              <a:gd name="T18" fmla="*/ 302 w 624"/>
              <a:gd name="T19" fmla="*/ 61 h 502"/>
              <a:gd name="T20" fmla="*/ 263 w 624"/>
              <a:gd name="T21" fmla="*/ 51 h 502"/>
              <a:gd name="T22" fmla="*/ 223 w 624"/>
              <a:gd name="T23" fmla="*/ 41 h 502"/>
              <a:gd name="T24" fmla="*/ 188 w 624"/>
              <a:gd name="T25" fmla="*/ 30 h 502"/>
              <a:gd name="T26" fmla="*/ 154 w 624"/>
              <a:gd name="T27" fmla="*/ 22 h 502"/>
              <a:gd name="T28" fmla="*/ 123 w 624"/>
              <a:gd name="T29" fmla="*/ 13 h 502"/>
              <a:gd name="T30" fmla="*/ 97 w 624"/>
              <a:gd name="T31" fmla="*/ 8 h 502"/>
              <a:gd name="T32" fmla="*/ 80 w 624"/>
              <a:gd name="T33" fmla="*/ 3 h 502"/>
              <a:gd name="T34" fmla="*/ 68 w 624"/>
              <a:gd name="T35" fmla="*/ 0 h 502"/>
              <a:gd name="T36" fmla="*/ 55 w 624"/>
              <a:gd name="T37" fmla="*/ 0 h 502"/>
              <a:gd name="T38" fmla="*/ 43 w 624"/>
              <a:gd name="T39" fmla="*/ 5 h 502"/>
              <a:gd name="T40" fmla="*/ 33 w 624"/>
              <a:gd name="T41" fmla="*/ 15 h 502"/>
              <a:gd name="T42" fmla="*/ 24 w 624"/>
              <a:gd name="T43" fmla="*/ 25 h 502"/>
              <a:gd name="T44" fmla="*/ 17 w 624"/>
              <a:gd name="T45" fmla="*/ 37 h 502"/>
              <a:gd name="T46" fmla="*/ 12 w 624"/>
              <a:gd name="T47" fmla="*/ 47 h 502"/>
              <a:gd name="T48" fmla="*/ 9 w 624"/>
              <a:gd name="T49" fmla="*/ 54 h 502"/>
              <a:gd name="T50" fmla="*/ 7 w 624"/>
              <a:gd name="T51" fmla="*/ 58 h 502"/>
              <a:gd name="T52" fmla="*/ 2 w 624"/>
              <a:gd name="T53" fmla="*/ 92 h 502"/>
              <a:gd name="T54" fmla="*/ 0 w 624"/>
              <a:gd name="T55" fmla="*/ 124 h 502"/>
              <a:gd name="T56" fmla="*/ 2 w 624"/>
              <a:gd name="T57" fmla="*/ 156 h 502"/>
              <a:gd name="T58" fmla="*/ 5 w 624"/>
              <a:gd name="T59" fmla="*/ 189 h 502"/>
              <a:gd name="T60" fmla="*/ 14 w 624"/>
              <a:gd name="T61" fmla="*/ 219 h 502"/>
              <a:gd name="T62" fmla="*/ 24 w 624"/>
              <a:gd name="T63" fmla="*/ 250 h 502"/>
              <a:gd name="T64" fmla="*/ 38 w 624"/>
              <a:gd name="T65" fmla="*/ 281 h 502"/>
              <a:gd name="T66" fmla="*/ 53 w 624"/>
              <a:gd name="T67" fmla="*/ 310 h 502"/>
              <a:gd name="T68" fmla="*/ 72 w 624"/>
              <a:gd name="T69" fmla="*/ 339 h 502"/>
              <a:gd name="T70" fmla="*/ 92 w 624"/>
              <a:gd name="T71" fmla="*/ 366 h 502"/>
              <a:gd name="T72" fmla="*/ 116 w 624"/>
              <a:gd name="T73" fmla="*/ 391 h 502"/>
              <a:gd name="T74" fmla="*/ 142 w 624"/>
              <a:gd name="T75" fmla="*/ 417 h 502"/>
              <a:gd name="T76" fmla="*/ 169 w 624"/>
              <a:gd name="T77" fmla="*/ 439 h 502"/>
              <a:gd name="T78" fmla="*/ 198 w 624"/>
              <a:gd name="T79" fmla="*/ 461 h 502"/>
              <a:gd name="T80" fmla="*/ 230 w 624"/>
              <a:gd name="T81" fmla="*/ 483 h 502"/>
              <a:gd name="T82" fmla="*/ 263 w 624"/>
              <a:gd name="T83" fmla="*/ 502 h 502"/>
              <a:gd name="T84" fmla="*/ 293 w 624"/>
              <a:gd name="T85" fmla="*/ 494 h 502"/>
              <a:gd name="T86" fmla="*/ 324 w 624"/>
              <a:gd name="T87" fmla="*/ 483 h 502"/>
              <a:gd name="T88" fmla="*/ 356 w 624"/>
              <a:gd name="T89" fmla="*/ 471 h 502"/>
              <a:gd name="T90" fmla="*/ 389 w 624"/>
              <a:gd name="T91" fmla="*/ 458 h 502"/>
              <a:gd name="T92" fmla="*/ 419 w 624"/>
              <a:gd name="T93" fmla="*/ 443 h 502"/>
              <a:gd name="T94" fmla="*/ 452 w 624"/>
              <a:gd name="T95" fmla="*/ 424 h 502"/>
              <a:gd name="T96" fmla="*/ 481 w 624"/>
              <a:gd name="T97" fmla="*/ 403 h 502"/>
              <a:gd name="T98" fmla="*/ 510 w 624"/>
              <a:gd name="T99" fmla="*/ 380 h 502"/>
              <a:gd name="T100" fmla="*/ 535 w 624"/>
              <a:gd name="T101" fmla="*/ 354 h 502"/>
              <a:gd name="T102" fmla="*/ 559 w 624"/>
              <a:gd name="T103" fmla="*/ 327 h 502"/>
              <a:gd name="T104" fmla="*/ 580 w 624"/>
              <a:gd name="T105" fmla="*/ 294 h 502"/>
              <a:gd name="T106" fmla="*/ 597 w 624"/>
              <a:gd name="T107" fmla="*/ 260 h 502"/>
              <a:gd name="T108" fmla="*/ 610 w 624"/>
              <a:gd name="T109" fmla="*/ 223 h 502"/>
              <a:gd name="T110" fmla="*/ 620 w 624"/>
              <a:gd name="T111" fmla="*/ 182 h 502"/>
              <a:gd name="T112" fmla="*/ 624 w 624"/>
              <a:gd name="T113" fmla="*/ 136 h 502"/>
              <a:gd name="T114" fmla="*/ 624 w 624"/>
              <a:gd name="T115" fmla="*/ 88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4" h="502">
                <a:moveTo>
                  <a:pt x="624" y="88"/>
                </a:moveTo>
                <a:lnTo>
                  <a:pt x="508" y="114"/>
                </a:lnTo>
                <a:lnTo>
                  <a:pt x="503" y="112"/>
                </a:lnTo>
                <a:lnTo>
                  <a:pt x="491" y="109"/>
                </a:lnTo>
                <a:lnTo>
                  <a:pt x="470" y="104"/>
                </a:lnTo>
                <a:lnTo>
                  <a:pt x="445" y="97"/>
                </a:lnTo>
                <a:lnTo>
                  <a:pt x="414" y="90"/>
                </a:lnTo>
                <a:lnTo>
                  <a:pt x="378" y="80"/>
                </a:lnTo>
                <a:lnTo>
                  <a:pt x="341" y="71"/>
                </a:lnTo>
                <a:lnTo>
                  <a:pt x="302" y="61"/>
                </a:lnTo>
                <a:lnTo>
                  <a:pt x="263" y="51"/>
                </a:lnTo>
                <a:lnTo>
                  <a:pt x="223" y="41"/>
                </a:lnTo>
                <a:lnTo>
                  <a:pt x="188" y="30"/>
                </a:lnTo>
                <a:lnTo>
                  <a:pt x="154" y="22"/>
                </a:lnTo>
                <a:lnTo>
                  <a:pt x="123" y="13"/>
                </a:lnTo>
                <a:lnTo>
                  <a:pt x="97" y="8"/>
                </a:lnTo>
                <a:lnTo>
                  <a:pt x="80" y="3"/>
                </a:lnTo>
                <a:lnTo>
                  <a:pt x="68" y="0"/>
                </a:lnTo>
                <a:lnTo>
                  <a:pt x="55" y="0"/>
                </a:lnTo>
                <a:lnTo>
                  <a:pt x="43" y="5"/>
                </a:lnTo>
                <a:lnTo>
                  <a:pt x="33" y="15"/>
                </a:lnTo>
                <a:lnTo>
                  <a:pt x="24" y="25"/>
                </a:lnTo>
                <a:lnTo>
                  <a:pt x="17" y="37"/>
                </a:lnTo>
                <a:lnTo>
                  <a:pt x="12" y="47"/>
                </a:lnTo>
                <a:lnTo>
                  <a:pt x="9" y="54"/>
                </a:lnTo>
                <a:lnTo>
                  <a:pt x="7" y="58"/>
                </a:lnTo>
                <a:lnTo>
                  <a:pt x="2" y="92"/>
                </a:lnTo>
                <a:lnTo>
                  <a:pt x="0" y="124"/>
                </a:lnTo>
                <a:lnTo>
                  <a:pt x="2" y="156"/>
                </a:lnTo>
                <a:lnTo>
                  <a:pt x="5" y="189"/>
                </a:lnTo>
                <a:lnTo>
                  <a:pt x="14" y="219"/>
                </a:lnTo>
                <a:lnTo>
                  <a:pt x="24" y="250"/>
                </a:lnTo>
                <a:lnTo>
                  <a:pt x="38" y="281"/>
                </a:lnTo>
                <a:lnTo>
                  <a:pt x="53" y="310"/>
                </a:lnTo>
                <a:lnTo>
                  <a:pt x="72" y="339"/>
                </a:lnTo>
                <a:lnTo>
                  <a:pt x="92" y="366"/>
                </a:lnTo>
                <a:lnTo>
                  <a:pt x="116" y="391"/>
                </a:lnTo>
                <a:lnTo>
                  <a:pt x="142" y="417"/>
                </a:lnTo>
                <a:lnTo>
                  <a:pt x="169" y="439"/>
                </a:lnTo>
                <a:lnTo>
                  <a:pt x="198" y="461"/>
                </a:lnTo>
                <a:lnTo>
                  <a:pt x="230" y="483"/>
                </a:lnTo>
                <a:lnTo>
                  <a:pt x="263" y="502"/>
                </a:lnTo>
                <a:lnTo>
                  <a:pt x="293" y="494"/>
                </a:lnTo>
                <a:lnTo>
                  <a:pt x="324" y="483"/>
                </a:lnTo>
                <a:lnTo>
                  <a:pt x="356" y="471"/>
                </a:lnTo>
                <a:lnTo>
                  <a:pt x="389" y="458"/>
                </a:lnTo>
                <a:lnTo>
                  <a:pt x="419" y="443"/>
                </a:lnTo>
                <a:lnTo>
                  <a:pt x="452" y="424"/>
                </a:lnTo>
                <a:lnTo>
                  <a:pt x="481" y="403"/>
                </a:lnTo>
                <a:lnTo>
                  <a:pt x="510" y="380"/>
                </a:lnTo>
                <a:lnTo>
                  <a:pt x="535" y="354"/>
                </a:lnTo>
                <a:lnTo>
                  <a:pt x="559" y="327"/>
                </a:lnTo>
                <a:lnTo>
                  <a:pt x="580" y="294"/>
                </a:lnTo>
                <a:lnTo>
                  <a:pt x="597" y="260"/>
                </a:lnTo>
                <a:lnTo>
                  <a:pt x="610" y="223"/>
                </a:lnTo>
                <a:lnTo>
                  <a:pt x="620" y="182"/>
                </a:lnTo>
                <a:lnTo>
                  <a:pt x="624" y="136"/>
                </a:lnTo>
                <a:lnTo>
                  <a:pt x="624" y="88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1" name="Freeform 74"/>
          <p:cNvSpPr>
            <a:spLocks/>
          </p:cNvSpPr>
          <p:nvPr/>
        </p:nvSpPr>
        <p:spPr bwMode="auto">
          <a:xfrm>
            <a:off x="7618413" y="4297363"/>
            <a:ext cx="638175" cy="463550"/>
          </a:xfrm>
          <a:custGeom>
            <a:avLst/>
            <a:gdLst>
              <a:gd name="T0" fmla="*/ 361 w 804"/>
              <a:gd name="T1" fmla="*/ 93 h 582"/>
              <a:gd name="T2" fmla="*/ 357 w 804"/>
              <a:gd name="T3" fmla="*/ 187 h 582"/>
              <a:gd name="T4" fmla="*/ 334 w 804"/>
              <a:gd name="T5" fmla="*/ 265 h 582"/>
              <a:gd name="T6" fmla="*/ 296 w 804"/>
              <a:gd name="T7" fmla="*/ 332 h 582"/>
              <a:gd name="T8" fmla="*/ 247 w 804"/>
              <a:gd name="T9" fmla="*/ 385 h 582"/>
              <a:gd name="T10" fmla="*/ 189 w 804"/>
              <a:gd name="T11" fmla="*/ 429 h 582"/>
              <a:gd name="T12" fmla="*/ 126 w 804"/>
              <a:gd name="T13" fmla="*/ 463 h 582"/>
              <a:gd name="T14" fmla="*/ 61 w 804"/>
              <a:gd name="T15" fmla="*/ 488 h 582"/>
              <a:gd name="T16" fmla="*/ 0 w 804"/>
              <a:gd name="T17" fmla="*/ 507 h 582"/>
              <a:gd name="T18" fmla="*/ 6 w 804"/>
              <a:gd name="T19" fmla="*/ 511 h 582"/>
              <a:gd name="T20" fmla="*/ 13 w 804"/>
              <a:gd name="T21" fmla="*/ 516 h 582"/>
              <a:gd name="T22" fmla="*/ 51 w 804"/>
              <a:gd name="T23" fmla="*/ 533 h 582"/>
              <a:gd name="T24" fmla="*/ 90 w 804"/>
              <a:gd name="T25" fmla="*/ 548 h 582"/>
              <a:gd name="T26" fmla="*/ 131 w 804"/>
              <a:gd name="T27" fmla="*/ 558 h 582"/>
              <a:gd name="T28" fmla="*/ 172 w 804"/>
              <a:gd name="T29" fmla="*/ 567 h 582"/>
              <a:gd name="T30" fmla="*/ 213 w 804"/>
              <a:gd name="T31" fmla="*/ 574 h 582"/>
              <a:gd name="T32" fmla="*/ 252 w 804"/>
              <a:gd name="T33" fmla="*/ 579 h 582"/>
              <a:gd name="T34" fmla="*/ 291 w 804"/>
              <a:gd name="T35" fmla="*/ 580 h 582"/>
              <a:gd name="T36" fmla="*/ 328 w 804"/>
              <a:gd name="T37" fmla="*/ 582 h 582"/>
              <a:gd name="T38" fmla="*/ 349 w 804"/>
              <a:gd name="T39" fmla="*/ 582 h 582"/>
              <a:gd name="T40" fmla="*/ 368 w 804"/>
              <a:gd name="T41" fmla="*/ 580 h 582"/>
              <a:gd name="T42" fmla="*/ 386 w 804"/>
              <a:gd name="T43" fmla="*/ 580 h 582"/>
              <a:gd name="T44" fmla="*/ 403 w 804"/>
              <a:gd name="T45" fmla="*/ 580 h 582"/>
              <a:gd name="T46" fmla="*/ 429 w 804"/>
              <a:gd name="T47" fmla="*/ 500 h 582"/>
              <a:gd name="T48" fmla="*/ 446 w 804"/>
              <a:gd name="T49" fmla="*/ 417 h 582"/>
              <a:gd name="T50" fmla="*/ 465 w 804"/>
              <a:gd name="T51" fmla="*/ 339 h 582"/>
              <a:gd name="T52" fmla="*/ 495 w 804"/>
              <a:gd name="T53" fmla="*/ 270 h 582"/>
              <a:gd name="T54" fmla="*/ 526 w 804"/>
              <a:gd name="T55" fmla="*/ 238 h 582"/>
              <a:gd name="T56" fmla="*/ 569 w 804"/>
              <a:gd name="T57" fmla="*/ 209 h 582"/>
              <a:gd name="T58" fmla="*/ 620 w 804"/>
              <a:gd name="T59" fmla="*/ 184 h 582"/>
              <a:gd name="T60" fmla="*/ 673 w 804"/>
              <a:gd name="T61" fmla="*/ 158 h 582"/>
              <a:gd name="T62" fmla="*/ 722 w 804"/>
              <a:gd name="T63" fmla="*/ 129 h 582"/>
              <a:gd name="T64" fmla="*/ 765 w 804"/>
              <a:gd name="T65" fmla="*/ 95 h 582"/>
              <a:gd name="T66" fmla="*/ 794 w 804"/>
              <a:gd name="T67" fmla="*/ 52 h 582"/>
              <a:gd name="T68" fmla="*/ 804 w 804"/>
              <a:gd name="T69" fmla="*/ 0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04" h="582">
                <a:moveTo>
                  <a:pt x="804" y="0"/>
                </a:moveTo>
                <a:lnTo>
                  <a:pt x="361" y="93"/>
                </a:lnTo>
                <a:lnTo>
                  <a:pt x="361" y="141"/>
                </a:lnTo>
                <a:lnTo>
                  <a:pt x="357" y="187"/>
                </a:lnTo>
                <a:lnTo>
                  <a:pt x="347" y="228"/>
                </a:lnTo>
                <a:lnTo>
                  <a:pt x="334" y="265"/>
                </a:lnTo>
                <a:lnTo>
                  <a:pt x="317" y="299"/>
                </a:lnTo>
                <a:lnTo>
                  <a:pt x="296" y="332"/>
                </a:lnTo>
                <a:lnTo>
                  <a:pt x="272" y="359"/>
                </a:lnTo>
                <a:lnTo>
                  <a:pt x="247" y="385"/>
                </a:lnTo>
                <a:lnTo>
                  <a:pt x="218" y="408"/>
                </a:lnTo>
                <a:lnTo>
                  <a:pt x="189" y="429"/>
                </a:lnTo>
                <a:lnTo>
                  <a:pt x="156" y="448"/>
                </a:lnTo>
                <a:lnTo>
                  <a:pt x="126" y="463"/>
                </a:lnTo>
                <a:lnTo>
                  <a:pt x="93" y="476"/>
                </a:lnTo>
                <a:lnTo>
                  <a:pt x="61" y="488"/>
                </a:lnTo>
                <a:lnTo>
                  <a:pt x="30" y="499"/>
                </a:lnTo>
                <a:lnTo>
                  <a:pt x="0" y="507"/>
                </a:lnTo>
                <a:lnTo>
                  <a:pt x="3" y="509"/>
                </a:lnTo>
                <a:lnTo>
                  <a:pt x="6" y="511"/>
                </a:lnTo>
                <a:lnTo>
                  <a:pt x="10" y="514"/>
                </a:lnTo>
                <a:lnTo>
                  <a:pt x="13" y="516"/>
                </a:lnTo>
                <a:lnTo>
                  <a:pt x="32" y="524"/>
                </a:lnTo>
                <a:lnTo>
                  <a:pt x="51" y="533"/>
                </a:lnTo>
                <a:lnTo>
                  <a:pt x="69" y="541"/>
                </a:lnTo>
                <a:lnTo>
                  <a:pt x="90" y="548"/>
                </a:lnTo>
                <a:lnTo>
                  <a:pt x="110" y="553"/>
                </a:lnTo>
                <a:lnTo>
                  <a:pt x="131" y="558"/>
                </a:lnTo>
                <a:lnTo>
                  <a:pt x="151" y="563"/>
                </a:lnTo>
                <a:lnTo>
                  <a:pt x="172" y="567"/>
                </a:lnTo>
                <a:lnTo>
                  <a:pt x="192" y="570"/>
                </a:lnTo>
                <a:lnTo>
                  <a:pt x="213" y="574"/>
                </a:lnTo>
                <a:lnTo>
                  <a:pt x="233" y="577"/>
                </a:lnTo>
                <a:lnTo>
                  <a:pt x="252" y="579"/>
                </a:lnTo>
                <a:lnTo>
                  <a:pt x="272" y="580"/>
                </a:lnTo>
                <a:lnTo>
                  <a:pt x="291" y="580"/>
                </a:lnTo>
                <a:lnTo>
                  <a:pt x="310" y="582"/>
                </a:lnTo>
                <a:lnTo>
                  <a:pt x="328" y="582"/>
                </a:lnTo>
                <a:lnTo>
                  <a:pt x="339" y="582"/>
                </a:lnTo>
                <a:lnTo>
                  <a:pt x="349" y="582"/>
                </a:lnTo>
                <a:lnTo>
                  <a:pt x="359" y="582"/>
                </a:lnTo>
                <a:lnTo>
                  <a:pt x="368" y="580"/>
                </a:lnTo>
                <a:lnTo>
                  <a:pt x="378" y="580"/>
                </a:lnTo>
                <a:lnTo>
                  <a:pt x="386" y="580"/>
                </a:lnTo>
                <a:lnTo>
                  <a:pt x="395" y="580"/>
                </a:lnTo>
                <a:lnTo>
                  <a:pt x="403" y="580"/>
                </a:lnTo>
                <a:lnTo>
                  <a:pt x="417" y="541"/>
                </a:lnTo>
                <a:lnTo>
                  <a:pt x="429" y="500"/>
                </a:lnTo>
                <a:lnTo>
                  <a:pt x="437" y="459"/>
                </a:lnTo>
                <a:lnTo>
                  <a:pt x="446" y="417"/>
                </a:lnTo>
                <a:lnTo>
                  <a:pt x="455" y="376"/>
                </a:lnTo>
                <a:lnTo>
                  <a:pt x="465" y="339"/>
                </a:lnTo>
                <a:lnTo>
                  <a:pt x="478" y="303"/>
                </a:lnTo>
                <a:lnTo>
                  <a:pt x="495" y="270"/>
                </a:lnTo>
                <a:lnTo>
                  <a:pt x="509" y="253"/>
                </a:lnTo>
                <a:lnTo>
                  <a:pt x="526" y="238"/>
                </a:lnTo>
                <a:lnTo>
                  <a:pt x="547" y="223"/>
                </a:lnTo>
                <a:lnTo>
                  <a:pt x="569" y="209"/>
                </a:lnTo>
                <a:lnTo>
                  <a:pt x="594" y="195"/>
                </a:lnTo>
                <a:lnTo>
                  <a:pt x="620" y="184"/>
                </a:lnTo>
                <a:lnTo>
                  <a:pt x="647" y="170"/>
                </a:lnTo>
                <a:lnTo>
                  <a:pt x="673" y="158"/>
                </a:lnTo>
                <a:lnTo>
                  <a:pt x="698" y="143"/>
                </a:lnTo>
                <a:lnTo>
                  <a:pt x="722" y="129"/>
                </a:lnTo>
                <a:lnTo>
                  <a:pt x="744" y="112"/>
                </a:lnTo>
                <a:lnTo>
                  <a:pt x="765" y="95"/>
                </a:lnTo>
                <a:lnTo>
                  <a:pt x="780" y="75"/>
                </a:lnTo>
                <a:lnTo>
                  <a:pt x="794" y="52"/>
                </a:lnTo>
                <a:lnTo>
                  <a:pt x="800" y="27"/>
                </a:lnTo>
                <a:lnTo>
                  <a:pt x="80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2" name="Freeform 75"/>
          <p:cNvSpPr>
            <a:spLocks/>
          </p:cNvSpPr>
          <p:nvPr/>
        </p:nvSpPr>
        <p:spPr bwMode="auto">
          <a:xfrm>
            <a:off x="7939088" y="3940175"/>
            <a:ext cx="2019300" cy="819150"/>
          </a:xfrm>
          <a:custGeom>
            <a:avLst/>
            <a:gdLst>
              <a:gd name="T0" fmla="*/ 2544 w 2544"/>
              <a:gd name="T1" fmla="*/ 113 h 1032"/>
              <a:gd name="T2" fmla="*/ 2543 w 2544"/>
              <a:gd name="T3" fmla="*/ 91 h 1032"/>
              <a:gd name="T4" fmla="*/ 2536 w 2544"/>
              <a:gd name="T5" fmla="*/ 68 h 1032"/>
              <a:gd name="T6" fmla="*/ 2526 w 2544"/>
              <a:gd name="T7" fmla="*/ 50 h 1032"/>
              <a:gd name="T8" fmla="*/ 2514 w 2544"/>
              <a:gd name="T9" fmla="*/ 33 h 1032"/>
              <a:gd name="T10" fmla="*/ 2503 w 2544"/>
              <a:gd name="T11" fmla="*/ 19 h 1032"/>
              <a:gd name="T12" fmla="*/ 2493 w 2544"/>
              <a:gd name="T13" fmla="*/ 9 h 1032"/>
              <a:gd name="T14" fmla="*/ 2486 w 2544"/>
              <a:gd name="T15" fmla="*/ 2 h 1032"/>
              <a:gd name="T16" fmla="*/ 2483 w 2544"/>
              <a:gd name="T17" fmla="*/ 0 h 1032"/>
              <a:gd name="T18" fmla="*/ 401 w 2544"/>
              <a:gd name="T19" fmla="*/ 452 h 1032"/>
              <a:gd name="T20" fmla="*/ 397 w 2544"/>
              <a:gd name="T21" fmla="*/ 479 h 1032"/>
              <a:gd name="T22" fmla="*/ 391 w 2544"/>
              <a:gd name="T23" fmla="*/ 504 h 1032"/>
              <a:gd name="T24" fmla="*/ 377 w 2544"/>
              <a:gd name="T25" fmla="*/ 527 h 1032"/>
              <a:gd name="T26" fmla="*/ 362 w 2544"/>
              <a:gd name="T27" fmla="*/ 547 h 1032"/>
              <a:gd name="T28" fmla="*/ 341 w 2544"/>
              <a:gd name="T29" fmla="*/ 564 h 1032"/>
              <a:gd name="T30" fmla="*/ 319 w 2544"/>
              <a:gd name="T31" fmla="*/ 581 h 1032"/>
              <a:gd name="T32" fmla="*/ 295 w 2544"/>
              <a:gd name="T33" fmla="*/ 595 h 1032"/>
              <a:gd name="T34" fmla="*/ 270 w 2544"/>
              <a:gd name="T35" fmla="*/ 610 h 1032"/>
              <a:gd name="T36" fmla="*/ 244 w 2544"/>
              <a:gd name="T37" fmla="*/ 622 h 1032"/>
              <a:gd name="T38" fmla="*/ 217 w 2544"/>
              <a:gd name="T39" fmla="*/ 636 h 1032"/>
              <a:gd name="T40" fmla="*/ 191 w 2544"/>
              <a:gd name="T41" fmla="*/ 647 h 1032"/>
              <a:gd name="T42" fmla="*/ 166 w 2544"/>
              <a:gd name="T43" fmla="*/ 661 h 1032"/>
              <a:gd name="T44" fmla="*/ 144 w 2544"/>
              <a:gd name="T45" fmla="*/ 675 h 1032"/>
              <a:gd name="T46" fmla="*/ 123 w 2544"/>
              <a:gd name="T47" fmla="*/ 690 h 1032"/>
              <a:gd name="T48" fmla="*/ 106 w 2544"/>
              <a:gd name="T49" fmla="*/ 705 h 1032"/>
              <a:gd name="T50" fmla="*/ 92 w 2544"/>
              <a:gd name="T51" fmla="*/ 722 h 1032"/>
              <a:gd name="T52" fmla="*/ 75 w 2544"/>
              <a:gd name="T53" fmla="*/ 755 h 1032"/>
              <a:gd name="T54" fmla="*/ 62 w 2544"/>
              <a:gd name="T55" fmla="*/ 791 h 1032"/>
              <a:gd name="T56" fmla="*/ 52 w 2544"/>
              <a:gd name="T57" fmla="*/ 828 h 1032"/>
              <a:gd name="T58" fmla="*/ 43 w 2544"/>
              <a:gd name="T59" fmla="*/ 869 h 1032"/>
              <a:gd name="T60" fmla="*/ 34 w 2544"/>
              <a:gd name="T61" fmla="*/ 911 h 1032"/>
              <a:gd name="T62" fmla="*/ 26 w 2544"/>
              <a:gd name="T63" fmla="*/ 952 h 1032"/>
              <a:gd name="T64" fmla="*/ 14 w 2544"/>
              <a:gd name="T65" fmla="*/ 993 h 1032"/>
              <a:gd name="T66" fmla="*/ 0 w 2544"/>
              <a:gd name="T67" fmla="*/ 1032 h 1032"/>
              <a:gd name="T68" fmla="*/ 19 w 2544"/>
              <a:gd name="T69" fmla="*/ 1031 h 1032"/>
              <a:gd name="T70" fmla="*/ 36 w 2544"/>
              <a:gd name="T71" fmla="*/ 1029 h 1032"/>
              <a:gd name="T72" fmla="*/ 52 w 2544"/>
              <a:gd name="T73" fmla="*/ 1029 h 1032"/>
              <a:gd name="T74" fmla="*/ 63 w 2544"/>
              <a:gd name="T75" fmla="*/ 1027 h 1032"/>
              <a:gd name="T76" fmla="*/ 74 w 2544"/>
              <a:gd name="T77" fmla="*/ 1026 h 1032"/>
              <a:gd name="T78" fmla="*/ 80 w 2544"/>
              <a:gd name="T79" fmla="*/ 1024 h 1032"/>
              <a:gd name="T80" fmla="*/ 86 w 2544"/>
              <a:gd name="T81" fmla="*/ 1024 h 1032"/>
              <a:gd name="T82" fmla="*/ 87 w 2544"/>
              <a:gd name="T83" fmla="*/ 1024 h 1032"/>
              <a:gd name="T84" fmla="*/ 2469 w 2544"/>
              <a:gd name="T85" fmla="*/ 217 h 1032"/>
              <a:gd name="T86" fmla="*/ 2488 w 2544"/>
              <a:gd name="T87" fmla="*/ 203 h 1032"/>
              <a:gd name="T88" fmla="*/ 2505 w 2544"/>
              <a:gd name="T89" fmla="*/ 191 h 1032"/>
              <a:gd name="T90" fmla="*/ 2517 w 2544"/>
              <a:gd name="T91" fmla="*/ 177 h 1032"/>
              <a:gd name="T92" fmla="*/ 2527 w 2544"/>
              <a:gd name="T93" fmla="*/ 164 h 1032"/>
              <a:gd name="T94" fmla="*/ 2536 w 2544"/>
              <a:gd name="T95" fmla="*/ 152 h 1032"/>
              <a:gd name="T96" fmla="*/ 2541 w 2544"/>
              <a:gd name="T97" fmla="*/ 138 h 1032"/>
              <a:gd name="T98" fmla="*/ 2543 w 2544"/>
              <a:gd name="T99" fmla="*/ 126 h 1032"/>
              <a:gd name="T100" fmla="*/ 2544 w 2544"/>
              <a:gd name="T101" fmla="*/ 113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44" h="1032">
                <a:moveTo>
                  <a:pt x="2544" y="113"/>
                </a:moveTo>
                <a:lnTo>
                  <a:pt x="2543" y="91"/>
                </a:lnTo>
                <a:lnTo>
                  <a:pt x="2536" y="68"/>
                </a:lnTo>
                <a:lnTo>
                  <a:pt x="2526" y="50"/>
                </a:lnTo>
                <a:lnTo>
                  <a:pt x="2514" y="33"/>
                </a:lnTo>
                <a:lnTo>
                  <a:pt x="2503" y="19"/>
                </a:lnTo>
                <a:lnTo>
                  <a:pt x="2493" y="9"/>
                </a:lnTo>
                <a:lnTo>
                  <a:pt x="2486" y="2"/>
                </a:lnTo>
                <a:lnTo>
                  <a:pt x="2483" y="0"/>
                </a:lnTo>
                <a:lnTo>
                  <a:pt x="401" y="452"/>
                </a:lnTo>
                <a:lnTo>
                  <a:pt x="397" y="479"/>
                </a:lnTo>
                <a:lnTo>
                  <a:pt x="391" y="504"/>
                </a:lnTo>
                <a:lnTo>
                  <a:pt x="377" y="527"/>
                </a:lnTo>
                <a:lnTo>
                  <a:pt x="362" y="547"/>
                </a:lnTo>
                <a:lnTo>
                  <a:pt x="341" y="564"/>
                </a:lnTo>
                <a:lnTo>
                  <a:pt x="319" y="581"/>
                </a:lnTo>
                <a:lnTo>
                  <a:pt x="295" y="595"/>
                </a:lnTo>
                <a:lnTo>
                  <a:pt x="270" y="610"/>
                </a:lnTo>
                <a:lnTo>
                  <a:pt x="244" y="622"/>
                </a:lnTo>
                <a:lnTo>
                  <a:pt x="217" y="636"/>
                </a:lnTo>
                <a:lnTo>
                  <a:pt x="191" y="647"/>
                </a:lnTo>
                <a:lnTo>
                  <a:pt x="166" y="661"/>
                </a:lnTo>
                <a:lnTo>
                  <a:pt x="144" y="675"/>
                </a:lnTo>
                <a:lnTo>
                  <a:pt x="123" y="690"/>
                </a:lnTo>
                <a:lnTo>
                  <a:pt x="106" y="705"/>
                </a:lnTo>
                <a:lnTo>
                  <a:pt x="92" y="722"/>
                </a:lnTo>
                <a:lnTo>
                  <a:pt x="75" y="755"/>
                </a:lnTo>
                <a:lnTo>
                  <a:pt x="62" y="791"/>
                </a:lnTo>
                <a:lnTo>
                  <a:pt x="52" y="828"/>
                </a:lnTo>
                <a:lnTo>
                  <a:pt x="43" y="869"/>
                </a:lnTo>
                <a:lnTo>
                  <a:pt x="34" y="911"/>
                </a:lnTo>
                <a:lnTo>
                  <a:pt x="26" y="952"/>
                </a:lnTo>
                <a:lnTo>
                  <a:pt x="14" y="993"/>
                </a:lnTo>
                <a:lnTo>
                  <a:pt x="0" y="1032"/>
                </a:lnTo>
                <a:lnTo>
                  <a:pt x="19" y="1031"/>
                </a:lnTo>
                <a:lnTo>
                  <a:pt x="36" y="1029"/>
                </a:lnTo>
                <a:lnTo>
                  <a:pt x="52" y="1029"/>
                </a:lnTo>
                <a:lnTo>
                  <a:pt x="63" y="1027"/>
                </a:lnTo>
                <a:lnTo>
                  <a:pt x="74" y="1026"/>
                </a:lnTo>
                <a:lnTo>
                  <a:pt x="80" y="1024"/>
                </a:lnTo>
                <a:lnTo>
                  <a:pt x="86" y="1024"/>
                </a:lnTo>
                <a:lnTo>
                  <a:pt x="87" y="1024"/>
                </a:lnTo>
                <a:lnTo>
                  <a:pt x="2469" y="217"/>
                </a:lnTo>
                <a:lnTo>
                  <a:pt x="2488" y="203"/>
                </a:lnTo>
                <a:lnTo>
                  <a:pt x="2505" y="191"/>
                </a:lnTo>
                <a:lnTo>
                  <a:pt x="2517" y="177"/>
                </a:lnTo>
                <a:lnTo>
                  <a:pt x="2527" y="164"/>
                </a:lnTo>
                <a:lnTo>
                  <a:pt x="2536" y="152"/>
                </a:lnTo>
                <a:lnTo>
                  <a:pt x="2541" y="138"/>
                </a:lnTo>
                <a:lnTo>
                  <a:pt x="2543" y="126"/>
                </a:lnTo>
                <a:lnTo>
                  <a:pt x="2544" y="113"/>
                </a:lnTo>
                <a:close/>
              </a:path>
            </a:pathLst>
          </a:custGeom>
          <a:solidFill>
            <a:srgbClr val="C6E5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3" name="Freeform 76"/>
          <p:cNvSpPr>
            <a:spLocks/>
          </p:cNvSpPr>
          <p:nvPr/>
        </p:nvSpPr>
        <p:spPr bwMode="auto">
          <a:xfrm>
            <a:off x="7935913" y="3887788"/>
            <a:ext cx="1993900" cy="747713"/>
          </a:xfrm>
          <a:custGeom>
            <a:avLst/>
            <a:gdLst>
              <a:gd name="T0" fmla="*/ 2448 w 2511"/>
              <a:gd name="T1" fmla="*/ 69 h 941"/>
              <a:gd name="T2" fmla="*/ 2418 w 2511"/>
              <a:gd name="T3" fmla="*/ 35 h 941"/>
              <a:gd name="T4" fmla="*/ 2350 w 2511"/>
              <a:gd name="T5" fmla="*/ 0 h 941"/>
              <a:gd name="T6" fmla="*/ 2384 w 2511"/>
              <a:gd name="T7" fmla="*/ 8 h 941"/>
              <a:gd name="T8" fmla="*/ 2454 w 2511"/>
              <a:gd name="T9" fmla="*/ 42 h 941"/>
              <a:gd name="T10" fmla="*/ 2505 w 2511"/>
              <a:gd name="T11" fmla="*/ 95 h 941"/>
              <a:gd name="T12" fmla="*/ 2511 w 2511"/>
              <a:gd name="T13" fmla="*/ 131 h 941"/>
              <a:gd name="T14" fmla="*/ 2493 w 2511"/>
              <a:gd name="T15" fmla="*/ 167 h 941"/>
              <a:gd name="T16" fmla="*/ 2442 w 2511"/>
              <a:gd name="T17" fmla="*/ 202 h 941"/>
              <a:gd name="T18" fmla="*/ 2358 w 2511"/>
              <a:gd name="T19" fmla="*/ 243 h 941"/>
              <a:gd name="T20" fmla="*/ 2234 w 2511"/>
              <a:gd name="T21" fmla="*/ 291 h 941"/>
              <a:gd name="T22" fmla="*/ 2132 w 2511"/>
              <a:gd name="T23" fmla="*/ 327 h 941"/>
              <a:gd name="T24" fmla="*/ 1973 w 2511"/>
              <a:gd name="T25" fmla="*/ 381 h 941"/>
              <a:gd name="T26" fmla="*/ 1769 w 2511"/>
              <a:gd name="T27" fmla="*/ 449 h 941"/>
              <a:gd name="T28" fmla="*/ 1532 w 2511"/>
              <a:gd name="T29" fmla="*/ 529 h 941"/>
              <a:gd name="T30" fmla="*/ 1276 w 2511"/>
              <a:gd name="T31" fmla="*/ 613 h 941"/>
              <a:gd name="T32" fmla="*/ 1014 w 2511"/>
              <a:gd name="T33" fmla="*/ 696 h 941"/>
              <a:gd name="T34" fmla="*/ 757 w 2511"/>
              <a:gd name="T35" fmla="*/ 776 h 941"/>
              <a:gd name="T36" fmla="*/ 518 w 2511"/>
              <a:gd name="T37" fmla="*/ 844 h 941"/>
              <a:gd name="T38" fmla="*/ 310 w 2511"/>
              <a:gd name="T39" fmla="*/ 899 h 941"/>
              <a:gd name="T40" fmla="*/ 147 w 2511"/>
              <a:gd name="T41" fmla="*/ 933 h 941"/>
              <a:gd name="T42" fmla="*/ 53 w 2511"/>
              <a:gd name="T43" fmla="*/ 941 h 941"/>
              <a:gd name="T44" fmla="*/ 20 w 2511"/>
              <a:gd name="T45" fmla="*/ 938 h 941"/>
              <a:gd name="T46" fmla="*/ 2 w 2511"/>
              <a:gd name="T47" fmla="*/ 928 h 941"/>
              <a:gd name="T48" fmla="*/ 7 w 2511"/>
              <a:gd name="T49" fmla="*/ 911 h 941"/>
              <a:gd name="T50" fmla="*/ 48 w 2511"/>
              <a:gd name="T51" fmla="*/ 899 h 941"/>
              <a:gd name="T52" fmla="*/ 90 w 2511"/>
              <a:gd name="T53" fmla="*/ 889 h 941"/>
              <a:gd name="T54" fmla="*/ 164 w 2511"/>
              <a:gd name="T55" fmla="*/ 870 h 941"/>
              <a:gd name="T56" fmla="*/ 261 w 2511"/>
              <a:gd name="T57" fmla="*/ 843 h 941"/>
              <a:gd name="T58" fmla="*/ 378 w 2511"/>
              <a:gd name="T59" fmla="*/ 809 h 941"/>
              <a:gd name="T60" fmla="*/ 509 w 2511"/>
              <a:gd name="T61" fmla="*/ 771 h 941"/>
              <a:gd name="T62" fmla="*/ 647 w 2511"/>
              <a:gd name="T63" fmla="*/ 732 h 941"/>
              <a:gd name="T64" fmla="*/ 787 w 2511"/>
              <a:gd name="T65" fmla="*/ 691 h 941"/>
              <a:gd name="T66" fmla="*/ 922 w 2511"/>
              <a:gd name="T67" fmla="*/ 650 h 941"/>
              <a:gd name="T68" fmla="*/ 1046 w 2511"/>
              <a:gd name="T69" fmla="*/ 614 h 941"/>
              <a:gd name="T70" fmla="*/ 1154 w 2511"/>
              <a:gd name="T71" fmla="*/ 582 h 941"/>
              <a:gd name="T72" fmla="*/ 1249 w 2511"/>
              <a:gd name="T73" fmla="*/ 555 h 941"/>
              <a:gd name="T74" fmla="*/ 1360 w 2511"/>
              <a:gd name="T75" fmla="*/ 521 h 941"/>
              <a:gd name="T76" fmla="*/ 1484 w 2511"/>
              <a:gd name="T77" fmla="*/ 483 h 941"/>
              <a:gd name="T78" fmla="*/ 1617 w 2511"/>
              <a:gd name="T79" fmla="*/ 444 h 941"/>
              <a:gd name="T80" fmla="*/ 1753 w 2511"/>
              <a:gd name="T81" fmla="*/ 402 h 941"/>
              <a:gd name="T82" fmla="*/ 1886 w 2511"/>
              <a:gd name="T83" fmla="*/ 361 h 941"/>
              <a:gd name="T84" fmla="*/ 2012 w 2511"/>
              <a:gd name="T85" fmla="*/ 320 h 941"/>
              <a:gd name="T86" fmla="*/ 2126 w 2511"/>
              <a:gd name="T87" fmla="*/ 282 h 941"/>
              <a:gd name="T88" fmla="*/ 2222 w 2511"/>
              <a:gd name="T89" fmla="*/ 250 h 941"/>
              <a:gd name="T90" fmla="*/ 2293 w 2511"/>
              <a:gd name="T91" fmla="*/ 224 h 941"/>
              <a:gd name="T92" fmla="*/ 2338 w 2511"/>
              <a:gd name="T93" fmla="*/ 206 h 941"/>
              <a:gd name="T94" fmla="*/ 2392 w 2511"/>
              <a:gd name="T95" fmla="*/ 173 h 941"/>
              <a:gd name="T96" fmla="*/ 2440 w 2511"/>
              <a:gd name="T97" fmla="*/ 127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11" h="941">
                <a:moveTo>
                  <a:pt x="2454" y="93"/>
                </a:moveTo>
                <a:lnTo>
                  <a:pt x="2454" y="81"/>
                </a:lnTo>
                <a:lnTo>
                  <a:pt x="2448" y="69"/>
                </a:lnTo>
                <a:lnTo>
                  <a:pt x="2442" y="58"/>
                </a:lnTo>
                <a:lnTo>
                  <a:pt x="2431" y="46"/>
                </a:lnTo>
                <a:lnTo>
                  <a:pt x="2418" y="35"/>
                </a:lnTo>
                <a:lnTo>
                  <a:pt x="2399" y="23"/>
                </a:lnTo>
                <a:lnTo>
                  <a:pt x="2377" y="12"/>
                </a:lnTo>
                <a:lnTo>
                  <a:pt x="2350" y="0"/>
                </a:lnTo>
                <a:lnTo>
                  <a:pt x="2355" y="1"/>
                </a:lnTo>
                <a:lnTo>
                  <a:pt x="2367" y="3"/>
                </a:lnTo>
                <a:lnTo>
                  <a:pt x="2384" y="8"/>
                </a:lnTo>
                <a:lnTo>
                  <a:pt x="2406" y="17"/>
                </a:lnTo>
                <a:lnTo>
                  <a:pt x="2428" y="27"/>
                </a:lnTo>
                <a:lnTo>
                  <a:pt x="2454" y="42"/>
                </a:lnTo>
                <a:lnTo>
                  <a:pt x="2476" y="61"/>
                </a:lnTo>
                <a:lnTo>
                  <a:pt x="2496" y="83"/>
                </a:lnTo>
                <a:lnTo>
                  <a:pt x="2505" y="95"/>
                </a:lnTo>
                <a:lnTo>
                  <a:pt x="2510" y="107"/>
                </a:lnTo>
                <a:lnTo>
                  <a:pt x="2511" y="119"/>
                </a:lnTo>
                <a:lnTo>
                  <a:pt x="2511" y="131"/>
                </a:lnTo>
                <a:lnTo>
                  <a:pt x="2508" y="143"/>
                </a:lnTo>
                <a:lnTo>
                  <a:pt x="2501" y="155"/>
                </a:lnTo>
                <a:lnTo>
                  <a:pt x="2493" y="167"/>
                </a:lnTo>
                <a:lnTo>
                  <a:pt x="2479" y="178"/>
                </a:lnTo>
                <a:lnTo>
                  <a:pt x="2462" y="190"/>
                </a:lnTo>
                <a:lnTo>
                  <a:pt x="2442" y="202"/>
                </a:lnTo>
                <a:lnTo>
                  <a:pt x="2418" y="216"/>
                </a:lnTo>
                <a:lnTo>
                  <a:pt x="2391" y="230"/>
                </a:lnTo>
                <a:lnTo>
                  <a:pt x="2358" y="243"/>
                </a:lnTo>
                <a:lnTo>
                  <a:pt x="2321" y="258"/>
                </a:lnTo>
                <a:lnTo>
                  <a:pt x="2280" y="274"/>
                </a:lnTo>
                <a:lnTo>
                  <a:pt x="2234" y="291"/>
                </a:lnTo>
                <a:lnTo>
                  <a:pt x="2206" y="299"/>
                </a:lnTo>
                <a:lnTo>
                  <a:pt x="2172" y="311"/>
                </a:lnTo>
                <a:lnTo>
                  <a:pt x="2132" y="327"/>
                </a:lnTo>
                <a:lnTo>
                  <a:pt x="2084" y="342"/>
                </a:lnTo>
                <a:lnTo>
                  <a:pt x="2031" y="361"/>
                </a:lnTo>
                <a:lnTo>
                  <a:pt x="1973" y="381"/>
                </a:lnTo>
                <a:lnTo>
                  <a:pt x="1908" y="402"/>
                </a:lnTo>
                <a:lnTo>
                  <a:pt x="1840" y="425"/>
                </a:lnTo>
                <a:lnTo>
                  <a:pt x="1769" y="449"/>
                </a:lnTo>
                <a:lnTo>
                  <a:pt x="1692" y="475"/>
                </a:lnTo>
                <a:lnTo>
                  <a:pt x="1614" y="502"/>
                </a:lnTo>
                <a:lnTo>
                  <a:pt x="1532" y="529"/>
                </a:lnTo>
                <a:lnTo>
                  <a:pt x="1448" y="557"/>
                </a:lnTo>
                <a:lnTo>
                  <a:pt x="1363" y="584"/>
                </a:lnTo>
                <a:lnTo>
                  <a:pt x="1276" y="613"/>
                </a:lnTo>
                <a:lnTo>
                  <a:pt x="1189" y="642"/>
                </a:lnTo>
                <a:lnTo>
                  <a:pt x="1101" y="669"/>
                </a:lnTo>
                <a:lnTo>
                  <a:pt x="1014" y="696"/>
                </a:lnTo>
                <a:lnTo>
                  <a:pt x="927" y="723"/>
                </a:lnTo>
                <a:lnTo>
                  <a:pt x="840" y="751"/>
                </a:lnTo>
                <a:lnTo>
                  <a:pt x="757" y="776"/>
                </a:lnTo>
                <a:lnTo>
                  <a:pt x="675" y="800"/>
                </a:lnTo>
                <a:lnTo>
                  <a:pt x="595" y="822"/>
                </a:lnTo>
                <a:lnTo>
                  <a:pt x="518" y="844"/>
                </a:lnTo>
                <a:lnTo>
                  <a:pt x="445" y="865"/>
                </a:lnTo>
                <a:lnTo>
                  <a:pt x="375" y="882"/>
                </a:lnTo>
                <a:lnTo>
                  <a:pt x="310" y="899"/>
                </a:lnTo>
                <a:lnTo>
                  <a:pt x="250" y="912"/>
                </a:lnTo>
                <a:lnTo>
                  <a:pt x="196" y="923"/>
                </a:lnTo>
                <a:lnTo>
                  <a:pt x="147" y="933"/>
                </a:lnTo>
                <a:lnTo>
                  <a:pt x="104" y="938"/>
                </a:lnTo>
                <a:lnTo>
                  <a:pt x="68" y="941"/>
                </a:lnTo>
                <a:lnTo>
                  <a:pt x="53" y="941"/>
                </a:lnTo>
                <a:lnTo>
                  <a:pt x="41" y="941"/>
                </a:lnTo>
                <a:lnTo>
                  <a:pt x="29" y="940"/>
                </a:lnTo>
                <a:lnTo>
                  <a:pt x="20" y="938"/>
                </a:lnTo>
                <a:lnTo>
                  <a:pt x="12" y="936"/>
                </a:lnTo>
                <a:lnTo>
                  <a:pt x="7" y="933"/>
                </a:lnTo>
                <a:lnTo>
                  <a:pt x="2" y="928"/>
                </a:lnTo>
                <a:lnTo>
                  <a:pt x="0" y="923"/>
                </a:lnTo>
                <a:lnTo>
                  <a:pt x="2" y="919"/>
                </a:lnTo>
                <a:lnTo>
                  <a:pt x="7" y="911"/>
                </a:lnTo>
                <a:lnTo>
                  <a:pt x="20" y="902"/>
                </a:lnTo>
                <a:lnTo>
                  <a:pt x="43" y="899"/>
                </a:lnTo>
                <a:lnTo>
                  <a:pt x="48" y="899"/>
                </a:lnTo>
                <a:lnTo>
                  <a:pt x="58" y="895"/>
                </a:lnTo>
                <a:lnTo>
                  <a:pt x="72" y="894"/>
                </a:lnTo>
                <a:lnTo>
                  <a:pt x="90" y="889"/>
                </a:lnTo>
                <a:lnTo>
                  <a:pt x="111" y="883"/>
                </a:lnTo>
                <a:lnTo>
                  <a:pt x="136" y="877"/>
                </a:lnTo>
                <a:lnTo>
                  <a:pt x="164" y="870"/>
                </a:lnTo>
                <a:lnTo>
                  <a:pt x="193" y="861"/>
                </a:lnTo>
                <a:lnTo>
                  <a:pt x="227" y="853"/>
                </a:lnTo>
                <a:lnTo>
                  <a:pt x="261" y="843"/>
                </a:lnTo>
                <a:lnTo>
                  <a:pt x="298" y="832"/>
                </a:lnTo>
                <a:lnTo>
                  <a:pt x="337" y="820"/>
                </a:lnTo>
                <a:lnTo>
                  <a:pt x="378" y="809"/>
                </a:lnTo>
                <a:lnTo>
                  <a:pt x="421" y="797"/>
                </a:lnTo>
                <a:lnTo>
                  <a:pt x="465" y="785"/>
                </a:lnTo>
                <a:lnTo>
                  <a:pt x="509" y="771"/>
                </a:lnTo>
                <a:lnTo>
                  <a:pt x="555" y="757"/>
                </a:lnTo>
                <a:lnTo>
                  <a:pt x="601" y="746"/>
                </a:lnTo>
                <a:lnTo>
                  <a:pt x="647" y="732"/>
                </a:lnTo>
                <a:lnTo>
                  <a:pt x="695" y="718"/>
                </a:lnTo>
                <a:lnTo>
                  <a:pt x="741" y="705"/>
                </a:lnTo>
                <a:lnTo>
                  <a:pt x="787" y="691"/>
                </a:lnTo>
                <a:lnTo>
                  <a:pt x="833" y="677"/>
                </a:lnTo>
                <a:lnTo>
                  <a:pt x="879" y="664"/>
                </a:lnTo>
                <a:lnTo>
                  <a:pt x="922" y="650"/>
                </a:lnTo>
                <a:lnTo>
                  <a:pt x="964" y="638"/>
                </a:lnTo>
                <a:lnTo>
                  <a:pt x="1007" y="626"/>
                </a:lnTo>
                <a:lnTo>
                  <a:pt x="1046" y="614"/>
                </a:lnTo>
                <a:lnTo>
                  <a:pt x="1084" y="602"/>
                </a:lnTo>
                <a:lnTo>
                  <a:pt x="1119" y="592"/>
                </a:lnTo>
                <a:lnTo>
                  <a:pt x="1154" y="582"/>
                </a:lnTo>
                <a:lnTo>
                  <a:pt x="1184" y="574"/>
                </a:lnTo>
                <a:lnTo>
                  <a:pt x="1215" y="565"/>
                </a:lnTo>
                <a:lnTo>
                  <a:pt x="1249" y="555"/>
                </a:lnTo>
                <a:lnTo>
                  <a:pt x="1283" y="545"/>
                </a:lnTo>
                <a:lnTo>
                  <a:pt x="1320" y="533"/>
                </a:lnTo>
                <a:lnTo>
                  <a:pt x="1360" y="521"/>
                </a:lnTo>
                <a:lnTo>
                  <a:pt x="1401" y="509"/>
                </a:lnTo>
                <a:lnTo>
                  <a:pt x="1441" y="497"/>
                </a:lnTo>
                <a:lnTo>
                  <a:pt x="1484" y="483"/>
                </a:lnTo>
                <a:lnTo>
                  <a:pt x="1528" y="470"/>
                </a:lnTo>
                <a:lnTo>
                  <a:pt x="1573" y="458"/>
                </a:lnTo>
                <a:lnTo>
                  <a:pt x="1617" y="444"/>
                </a:lnTo>
                <a:lnTo>
                  <a:pt x="1663" y="429"/>
                </a:lnTo>
                <a:lnTo>
                  <a:pt x="1707" y="415"/>
                </a:lnTo>
                <a:lnTo>
                  <a:pt x="1753" y="402"/>
                </a:lnTo>
                <a:lnTo>
                  <a:pt x="1798" y="388"/>
                </a:lnTo>
                <a:lnTo>
                  <a:pt x="1844" y="374"/>
                </a:lnTo>
                <a:lnTo>
                  <a:pt x="1886" y="361"/>
                </a:lnTo>
                <a:lnTo>
                  <a:pt x="1930" y="347"/>
                </a:lnTo>
                <a:lnTo>
                  <a:pt x="1971" y="333"/>
                </a:lnTo>
                <a:lnTo>
                  <a:pt x="2012" y="320"/>
                </a:lnTo>
                <a:lnTo>
                  <a:pt x="2053" y="308"/>
                </a:lnTo>
                <a:lnTo>
                  <a:pt x="2091" y="294"/>
                </a:lnTo>
                <a:lnTo>
                  <a:pt x="2126" y="282"/>
                </a:lnTo>
                <a:lnTo>
                  <a:pt x="2160" y="272"/>
                </a:lnTo>
                <a:lnTo>
                  <a:pt x="2193" y="260"/>
                </a:lnTo>
                <a:lnTo>
                  <a:pt x="2222" y="250"/>
                </a:lnTo>
                <a:lnTo>
                  <a:pt x="2249" y="241"/>
                </a:lnTo>
                <a:lnTo>
                  <a:pt x="2273" y="233"/>
                </a:lnTo>
                <a:lnTo>
                  <a:pt x="2293" y="224"/>
                </a:lnTo>
                <a:lnTo>
                  <a:pt x="2312" y="218"/>
                </a:lnTo>
                <a:lnTo>
                  <a:pt x="2326" y="211"/>
                </a:lnTo>
                <a:lnTo>
                  <a:pt x="2338" y="206"/>
                </a:lnTo>
                <a:lnTo>
                  <a:pt x="2355" y="197"/>
                </a:lnTo>
                <a:lnTo>
                  <a:pt x="2373" y="185"/>
                </a:lnTo>
                <a:lnTo>
                  <a:pt x="2392" y="173"/>
                </a:lnTo>
                <a:lnTo>
                  <a:pt x="2411" y="160"/>
                </a:lnTo>
                <a:lnTo>
                  <a:pt x="2426" y="144"/>
                </a:lnTo>
                <a:lnTo>
                  <a:pt x="2440" y="127"/>
                </a:lnTo>
                <a:lnTo>
                  <a:pt x="2450" y="110"/>
                </a:lnTo>
                <a:lnTo>
                  <a:pt x="2454" y="93"/>
                </a:lnTo>
                <a:close/>
              </a:path>
            </a:pathLst>
          </a:custGeom>
          <a:solidFill>
            <a:srgbClr val="E8F7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4" name="Freeform 77"/>
          <p:cNvSpPr>
            <a:spLocks/>
          </p:cNvSpPr>
          <p:nvPr/>
        </p:nvSpPr>
        <p:spPr bwMode="auto">
          <a:xfrm>
            <a:off x="8686800" y="3903663"/>
            <a:ext cx="750888" cy="192088"/>
          </a:xfrm>
          <a:custGeom>
            <a:avLst/>
            <a:gdLst>
              <a:gd name="T0" fmla="*/ 0 w 947"/>
              <a:gd name="T1" fmla="*/ 157 h 244"/>
              <a:gd name="T2" fmla="*/ 734 w 947"/>
              <a:gd name="T3" fmla="*/ 244 h 244"/>
              <a:gd name="T4" fmla="*/ 947 w 947"/>
              <a:gd name="T5" fmla="*/ 26 h 244"/>
              <a:gd name="T6" fmla="*/ 754 w 947"/>
              <a:gd name="T7" fmla="*/ 0 h 244"/>
              <a:gd name="T8" fmla="*/ 710 w 947"/>
              <a:gd name="T9" fmla="*/ 7 h 244"/>
              <a:gd name="T10" fmla="*/ 669 w 947"/>
              <a:gd name="T11" fmla="*/ 14 h 244"/>
              <a:gd name="T12" fmla="*/ 632 w 947"/>
              <a:gd name="T13" fmla="*/ 19 h 244"/>
              <a:gd name="T14" fmla="*/ 599 w 947"/>
              <a:gd name="T15" fmla="*/ 26 h 244"/>
              <a:gd name="T16" fmla="*/ 574 w 947"/>
              <a:gd name="T17" fmla="*/ 29 h 244"/>
              <a:gd name="T18" fmla="*/ 553 w 947"/>
              <a:gd name="T19" fmla="*/ 33 h 244"/>
              <a:gd name="T20" fmla="*/ 541 w 947"/>
              <a:gd name="T21" fmla="*/ 36 h 244"/>
              <a:gd name="T22" fmla="*/ 536 w 947"/>
              <a:gd name="T23" fmla="*/ 36 h 244"/>
              <a:gd name="T24" fmla="*/ 0 w 947"/>
              <a:gd name="T25" fmla="*/ 15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47" h="244">
                <a:moveTo>
                  <a:pt x="0" y="157"/>
                </a:moveTo>
                <a:lnTo>
                  <a:pt x="734" y="244"/>
                </a:lnTo>
                <a:lnTo>
                  <a:pt x="947" y="26"/>
                </a:lnTo>
                <a:lnTo>
                  <a:pt x="754" y="0"/>
                </a:lnTo>
                <a:lnTo>
                  <a:pt x="710" y="7"/>
                </a:lnTo>
                <a:lnTo>
                  <a:pt x="669" y="14"/>
                </a:lnTo>
                <a:lnTo>
                  <a:pt x="632" y="19"/>
                </a:lnTo>
                <a:lnTo>
                  <a:pt x="599" y="26"/>
                </a:lnTo>
                <a:lnTo>
                  <a:pt x="574" y="29"/>
                </a:lnTo>
                <a:lnTo>
                  <a:pt x="553" y="33"/>
                </a:lnTo>
                <a:lnTo>
                  <a:pt x="541" y="36"/>
                </a:lnTo>
                <a:lnTo>
                  <a:pt x="536" y="36"/>
                </a:lnTo>
                <a:lnTo>
                  <a:pt x="0" y="157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5" name="Freeform 78"/>
          <p:cNvSpPr>
            <a:spLocks/>
          </p:cNvSpPr>
          <p:nvPr/>
        </p:nvSpPr>
        <p:spPr bwMode="auto">
          <a:xfrm>
            <a:off x="7504113" y="4117975"/>
            <a:ext cx="920750" cy="279400"/>
          </a:xfrm>
          <a:custGeom>
            <a:avLst/>
            <a:gdLst>
              <a:gd name="T0" fmla="*/ 1159 w 1159"/>
              <a:gd name="T1" fmla="*/ 266 h 353"/>
              <a:gd name="T2" fmla="*/ 982 w 1159"/>
              <a:gd name="T3" fmla="*/ 0 h 353"/>
              <a:gd name="T4" fmla="*/ 0 w 1159"/>
              <a:gd name="T5" fmla="*/ 222 h 353"/>
              <a:gd name="T6" fmla="*/ 958 w 1159"/>
              <a:gd name="T7" fmla="*/ 353 h 353"/>
              <a:gd name="T8" fmla="*/ 1159 w 1159"/>
              <a:gd name="T9" fmla="*/ 26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9" h="353">
                <a:moveTo>
                  <a:pt x="1159" y="266"/>
                </a:moveTo>
                <a:lnTo>
                  <a:pt x="982" y="0"/>
                </a:lnTo>
                <a:lnTo>
                  <a:pt x="0" y="222"/>
                </a:lnTo>
                <a:lnTo>
                  <a:pt x="958" y="353"/>
                </a:lnTo>
                <a:lnTo>
                  <a:pt x="1159" y="266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6" name="Freeform 79"/>
          <p:cNvSpPr>
            <a:spLocks/>
          </p:cNvSpPr>
          <p:nvPr/>
        </p:nvSpPr>
        <p:spPr bwMode="auto">
          <a:xfrm>
            <a:off x="7461250" y="3849688"/>
            <a:ext cx="2455863" cy="754063"/>
          </a:xfrm>
          <a:custGeom>
            <a:avLst/>
            <a:gdLst>
              <a:gd name="T0" fmla="*/ 2762 w 3094"/>
              <a:gd name="T1" fmla="*/ 2 h 951"/>
              <a:gd name="T2" fmla="*/ 2714 w 3094"/>
              <a:gd name="T3" fmla="*/ 7 h 951"/>
              <a:gd name="T4" fmla="*/ 2656 w 3094"/>
              <a:gd name="T5" fmla="*/ 14 h 951"/>
              <a:gd name="T6" fmla="*/ 2595 w 3094"/>
              <a:gd name="T7" fmla="*/ 22 h 951"/>
              <a:gd name="T8" fmla="*/ 2528 w 3094"/>
              <a:gd name="T9" fmla="*/ 33 h 951"/>
              <a:gd name="T10" fmla="*/ 2462 w 3094"/>
              <a:gd name="T11" fmla="*/ 43 h 951"/>
              <a:gd name="T12" fmla="*/ 2396 w 3094"/>
              <a:gd name="T13" fmla="*/ 53 h 951"/>
              <a:gd name="T14" fmla="*/ 2329 w 3094"/>
              <a:gd name="T15" fmla="*/ 63 h 951"/>
              <a:gd name="T16" fmla="*/ 2491 w 3094"/>
              <a:gd name="T17" fmla="*/ 94 h 951"/>
              <a:gd name="T18" fmla="*/ 1544 w 3094"/>
              <a:gd name="T19" fmla="*/ 225 h 951"/>
              <a:gd name="T20" fmla="*/ 1213 w 3094"/>
              <a:gd name="T21" fmla="*/ 605 h 951"/>
              <a:gd name="T22" fmla="*/ 54 w 3094"/>
              <a:gd name="T23" fmla="*/ 561 h 951"/>
              <a:gd name="T24" fmla="*/ 2 w 3094"/>
              <a:gd name="T25" fmla="*/ 574 h 951"/>
              <a:gd name="T26" fmla="*/ 2 w 3094"/>
              <a:gd name="T27" fmla="*/ 605 h 951"/>
              <a:gd name="T28" fmla="*/ 22 w 3094"/>
              <a:gd name="T29" fmla="*/ 664 h 951"/>
              <a:gd name="T30" fmla="*/ 90 w 3094"/>
              <a:gd name="T31" fmla="*/ 753 h 951"/>
              <a:gd name="T32" fmla="*/ 175 w 3094"/>
              <a:gd name="T33" fmla="*/ 828 h 951"/>
              <a:gd name="T34" fmla="*/ 228 w 3094"/>
              <a:gd name="T35" fmla="*/ 864 h 951"/>
              <a:gd name="T36" fmla="*/ 281 w 3094"/>
              <a:gd name="T37" fmla="*/ 891 h 951"/>
              <a:gd name="T38" fmla="*/ 336 w 3094"/>
              <a:gd name="T39" fmla="*/ 913 h 951"/>
              <a:gd name="T40" fmla="*/ 390 w 3094"/>
              <a:gd name="T41" fmla="*/ 928 h 951"/>
              <a:gd name="T42" fmla="*/ 441 w 3094"/>
              <a:gd name="T43" fmla="*/ 940 h 951"/>
              <a:gd name="T44" fmla="*/ 492 w 3094"/>
              <a:gd name="T45" fmla="*/ 947 h 951"/>
              <a:gd name="T46" fmla="*/ 538 w 3094"/>
              <a:gd name="T47" fmla="*/ 951 h 951"/>
              <a:gd name="T48" fmla="*/ 576 w 3094"/>
              <a:gd name="T49" fmla="*/ 951 h 951"/>
              <a:gd name="T50" fmla="*/ 603 w 3094"/>
              <a:gd name="T51" fmla="*/ 951 h 951"/>
              <a:gd name="T52" fmla="*/ 629 w 3094"/>
              <a:gd name="T53" fmla="*/ 949 h 951"/>
              <a:gd name="T54" fmla="*/ 649 w 3094"/>
              <a:gd name="T55" fmla="*/ 947 h 951"/>
              <a:gd name="T56" fmla="*/ 675 w 3094"/>
              <a:gd name="T57" fmla="*/ 942 h 951"/>
              <a:gd name="T58" fmla="*/ 741 w 3094"/>
              <a:gd name="T59" fmla="*/ 925 h 951"/>
              <a:gd name="T60" fmla="*/ 848 w 3094"/>
              <a:gd name="T61" fmla="*/ 896 h 951"/>
              <a:gd name="T62" fmla="*/ 993 w 3094"/>
              <a:gd name="T63" fmla="*/ 855 h 951"/>
              <a:gd name="T64" fmla="*/ 1165 w 3094"/>
              <a:gd name="T65" fmla="*/ 806 h 951"/>
              <a:gd name="T66" fmla="*/ 1360 w 3094"/>
              <a:gd name="T67" fmla="*/ 748 h 951"/>
              <a:gd name="T68" fmla="*/ 1571 w 3094"/>
              <a:gd name="T69" fmla="*/ 685 h 951"/>
              <a:gd name="T70" fmla="*/ 1791 w 3094"/>
              <a:gd name="T71" fmla="*/ 618 h 951"/>
              <a:gd name="T72" fmla="*/ 2012 w 3094"/>
              <a:gd name="T73" fmla="*/ 550 h 951"/>
              <a:gd name="T74" fmla="*/ 2230 w 3094"/>
              <a:gd name="T75" fmla="*/ 480 h 951"/>
              <a:gd name="T76" fmla="*/ 2438 w 3094"/>
              <a:gd name="T77" fmla="*/ 412 h 951"/>
              <a:gd name="T78" fmla="*/ 2629 w 3094"/>
              <a:gd name="T79" fmla="*/ 346 h 951"/>
              <a:gd name="T80" fmla="*/ 2794 w 3094"/>
              <a:gd name="T81" fmla="*/ 286 h 951"/>
              <a:gd name="T82" fmla="*/ 2931 w 3094"/>
              <a:gd name="T83" fmla="*/ 230 h 951"/>
              <a:gd name="T84" fmla="*/ 3029 w 3094"/>
              <a:gd name="T85" fmla="*/ 184 h 951"/>
              <a:gd name="T86" fmla="*/ 3086 w 3094"/>
              <a:gd name="T87" fmla="*/ 147 h 951"/>
              <a:gd name="T88" fmla="*/ 3092 w 3094"/>
              <a:gd name="T89" fmla="*/ 131 h 951"/>
              <a:gd name="T90" fmla="*/ 3082 w 3094"/>
              <a:gd name="T91" fmla="*/ 119 h 951"/>
              <a:gd name="T92" fmla="*/ 3060 w 3094"/>
              <a:gd name="T93" fmla="*/ 99 h 951"/>
              <a:gd name="T94" fmla="*/ 3029 w 3094"/>
              <a:gd name="T95" fmla="*/ 75 h 951"/>
              <a:gd name="T96" fmla="*/ 2989 w 3094"/>
              <a:gd name="T97" fmla="*/ 48 h 951"/>
              <a:gd name="T98" fmla="*/ 2939 w 3094"/>
              <a:gd name="T99" fmla="*/ 26 h 951"/>
              <a:gd name="T100" fmla="*/ 2883 w 3094"/>
              <a:gd name="T101" fmla="*/ 7 h 951"/>
              <a:gd name="T102" fmla="*/ 2818 w 3094"/>
              <a:gd name="T103" fmla="*/ 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94" h="951">
                <a:moveTo>
                  <a:pt x="2784" y="0"/>
                </a:moveTo>
                <a:lnTo>
                  <a:pt x="2762" y="2"/>
                </a:lnTo>
                <a:lnTo>
                  <a:pt x="2740" y="4"/>
                </a:lnTo>
                <a:lnTo>
                  <a:pt x="2714" y="7"/>
                </a:lnTo>
                <a:lnTo>
                  <a:pt x="2685" y="10"/>
                </a:lnTo>
                <a:lnTo>
                  <a:pt x="2656" y="14"/>
                </a:lnTo>
                <a:lnTo>
                  <a:pt x="2626" y="19"/>
                </a:lnTo>
                <a:lnTo>
                  <a:pt x="2595" y="22"/>
                </a:lnTo>
                <a:lnTo>
                  <a:pt x="2563" y="28"/>
                </a:lnTo>
                <a:lnTo>
                  <a:pt x="2528" y="33"/>
                </a:lnTo>
                <a:lnTo>
                  <a:pt x="2496" y="38"/>
                </a:lnTo>
                <a:lnTo>
                  <a:pt x="2462" y="43"/>
                </a:lnTo>
                <a:lnTo>
                  <a:pt x="2428" y="48"/>
                </a:lnTo>
                <a:lnTo>
                  <a:pt x="2396" y="53"/>
                </a:lnTo>
                <a:lnTo>
                  <a:pt x="2361" y="58"/>
                </a:lnTo>
                <a:lnTo>
                  <a:pt x="2329" y="63"/>
                </a:lnTo>
                <a:lnTo>
                  <a:pt x="2298" y="68"/>
                </a:lnTo>
                <a:lnTo>
                  <a:pt x="2491" y="94"/>
                </a:lnTo>
                <a:lnTo>
                  <a:pt x="2278" y="312"/>
                </a:lnTo>
                <a:lnTo>
                  <a:pt x="1544" y="225"/>
                </a:lnTo>
                <a:lnTo>
                  <a:pt x="1036" y="339"/>
                </a:lnTo>
                <a:lnTo>
                  <a:pt x="1213" y="605"/>
                </a:lnTo>
                <a:lnTo>
                  <a:pt x="1012" y="692"/>
                </a:lnTo>
                <a:lnTo>
                  <a:pt x="54" y="561"/>
                </a:lnTo>
                <a:lnTo>
                  <a:pt x="3" y="571"/>
                </a:lnTo>
                <a:lnTo>
                  <a:pt x="2" y="574"/>
                </a:lnTo>
                <a:lnTo>
                  <a:pt x="0" y="586"/>
                </a:lnTo>
                <a:lnTo>
                  <a:pt x="2" y="605"/>
                </a:lnTo>
                <a:lnTo>
                  <a:pt x="8" y="630"/>
                </a:lnTo>
                <a:lnTo>
                  <a:pt x="22" y="664"/>
                </a:lnTo>
                <a:lnTo>
                  <a:pt x="49" y="705"/>
                </a:lnTo>
                <a:lnTo>
                  <a:pt x="90" y="753"/>
                </a:lnTo>
                <a:lnTo>
                  <a:pt x="150" y="807"/>
                </a:lnTo>
                <a:lnTo>
                  <a:pt x="175" y="828"/>
                </a:lnTo>
                <a:lnTo>
                  <a:pt x="201" y="847"/>
                </a:lnTo>
                <a:lnTo>
                  <a:pt x="228" y="864"/>
                </a:lnTo>
                <a:lnTo>
                  <a:pt x="256" y="877"/>
                </a:lnTo>
                <a:lnTo>
                  <a:pt x="281" y="891"/>
                </a:lnTo>
                <a:lnTo>
                  <a:pt x="308" y="903"/>
                </a:lnTo>
                <a:lnTo>
                  <a:pt x="336" y="913"/>
                </a:lnTo>
                <a:lnTo>
                  <a:pt x="363" y="922"/>
                </a:lnTo>
                <a:lnTo>
                  <a:pt x="390" y="928"/>
                </a:lnTo>
                <a:lnTo>
                  <a:pt x="416" y="935"/>
                </a:lnTo>
                <a:lnTo>
                  <a:pt x="441" y="940"/>
                </a:lnTo>
                <a:lnTo>
                  <a:pt x="467" y="944"/>
                </a:lnTo>
                <a:lnTo>
                  <a:pt x="492" y="947"/>
                </a:lnTo>
                <a:lnTo>
                  <a:pt x="516" y="949"/>
                </a:lnTo>
                <a:lnTo>
                  <a:pt x="538" y="951"/>
                </a:lnTo>
                <a:lnTo>
                  <a:pt x="561" y="951"/>
                </a:lnTo>
                <a:lnTo>
                  <a:pt x="576" y="951"/>
                </a:lnTo>
                <a:lnTo>
                  <a:pt x="589" y="951"/>
                </a:lnTo>
                <a:lnTo>
                  <a:pt x="603" y="951"/>
                </a:lnTo>
                <a:lnTo>
                  <a:pt x="615" y="951"/>
                </a:lnTo>
                <a:lnTo>
                  <a:pt x="629" y="949"/>
                </a:lnTo>
                <a:lnTo>
                  <a:pt x="639" y="947"/>
                </a:lnTo>
                <a:lnTo>
                  <a:pt x="649" y="947"/>
                </a:lnTo>
                <a:lnTo>
                  <a:pt x="659" y="945"/>
                </a:lnTo>
                <a:lnTo>
                  <a:pt x="675" y="942"/>
                </a:lnTo>
                <a:lnTo>
                  <a:pt x="702" y="935"/>
                </a:lnTo>
                <a:lnTo>
                  <a:pt x="741" y="925"/>
                </a:lnTo>
                <a:lnTo>
                  <a:pt x="791" y="911"/>
                </a:lnTo>
                <a:lnTo>
                  <a:pt x="848" y="896"/>
                </a:lnTo>
                <a:lnTo>
                  <a:pt x="917" y="876"/>
                </a:lnTo>
                <a:lnTo>
                  <a:pt x="993" y="855"/>
                </a:lnTo>
                <a:lnTo>
                  <a:pt x="1077" y="831"/>
                </a:lnTo>
                <a:lnTo>
                  <a:pt x="1165" y="806"/>
                </a:lnTo>
                <a:lnTo>
                  <a:pt x="1261" y="777"/>
                </a:lnTo>
                <a:lnTo>
                  <a:pt x="1360" y="748"/>
                </a:lnTo>
                <a:lnTo>
                  <a:pt x="1464" y="717"/>
                </a:lnTo>
                <a:lnTo>
                  <a:pt x="1571" y="685"/>
                </a:lnTo>
                <a:lnTo>
                  <a:pt x="1680" y="652"/>
                </a:lnTo>
                <a:lnTo>
                  <a:pt x="1791" y="618"/>
                </a:lnTo>
                <a:lnTo>
                  <a:pt x="1901" y="584"/>
                </a:lnTo>
                <a:lnTo>
                  <a:pt x="2012" y="550"/>
                </a:lnTo>
                <a:lnTo>
                  <a:pt x="2123" y="515"/>
                </a:lnTo>
                <a:lnTo>
                  <a:pt x="2230" y="480"/>
                </a:lnTo>
                <a:lnTo>
                  <a:pt x="2336" y="446"/>
                </a:lnTo>
                <a:lnTo>
                  <a:pt x="2438" y="412"/>
                </a:lnTo>
                <a:lnTo>
                  <a:pt x="2535" y="378"/>
                </a:lnTo>
                <a:lnTo>
                  <a:pt x="2629" y="346"/>
                </a:lnTo>
                <a:lnTo>
                  <a:pt x="2714" y="315"/>
                </a:lnTo>
                <a:lnTo>
                  <a:pt x="2794" y="286"/>
                </a:lnTo>
                <a:lnTo>
                  <a:pt x="2868" y="257"/>
                </a:lnTo>
                <a:lnTo>
                  <a:pt x="2931" y="230"/>
                </a:lnTo>
                <a:lnTo>
                  <a:pt x="2985" y="206"/>
                </a:lnTo>
                <a:lnTo>
                  <a:pt x="3029" y="184"/>
                </a:lnTo>
                <a:lnTo>
                  <a:pt x="3063" y="164"/>
                </a:lnTo>
                <a:lnTo>
                  <a:pt x="3086" y="147"/>
                </a:lnTo>
                <a:lnTo>
                  <a:pt x="3094" y="133"/>
                </a:lnTo>
                <a:lnTo>
                  <a:pt x="3092" y="131"/>
                </a:lnTo>
                <a:lnTo>
                  <a:pt x="3089" y="126"/>
                </a:lnTo>
                <a:lnTo>
                  <a:pt x="3082" y="119"/>
                </a:lnTo>
                <a:lnTo>
                  <a:pt x="3072" y="111"/>
                </a:lnTo>
                <a:lnTo>
                  <a:pt x="3060" y="99"/>
                </a:lnTo>
                <a:lnTo>
                  <a:pt x="3046" y="87"/>
                </a:lnTo>
                <a:lnTo>
                  <a:pt x="3029" y="75"/>
                </a:lnTo>
                <a:lnTo>
                  <a:pt x="3011" y="62"/>
                </a:lnTo>
                <a:lnTo>
                  <a:pt x="2989" y="48"/>
                </a:lnTo>
                <a:lnTo>
                  <a:pt x="2965" y="36"/>
                </a:lnTo>
                <a:lnTo>
                  <a:pt x="2939" y="26"/>
                </a:lnTo>
                <a:lnTo>
                  <a:pt x="2912" y="16"/>
                </a:lnTo>
                <a:lnTo>
                  <a:pt x="2883" y="7"/>
                </a:lnTo>
                <a:lnTo>
                  <a:pt x="2852" y="2"/>
                </a:lnTo>
                <a:lnTo>
                  <a:pt x="2818" y="0"/>
                </a:lnTo>
                <a:lnTo>
                  <a:pt x="278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7" name="Freeform 80"/>
          <p:cNvSpPr>
            <a:spLocks/>
          </p:cNvSpPr>
          <p:nvPr/>
        </p:nvSpPr>
        <p:spPr bwMode="auto">
          <a:xfrm>
            <a:off x="9266238" y="3470275"/>
            <a:ext cx="444500" cy="120650"/>
          </a:xfrm>
          <a:custGeom>
            <a:avLst/>
            <a:gdLst>
              <a:gd name="T0" fmla="*/ 558 w 558"/>
              <a:gd name="T1" fmla="*/ 0 h 152"/>
              <a:gd name="T2" fmla="*/ 553 w 558"/>
              <a:gd name="T3" fmla="*/ 70 h 152"/>
              <a:gd name="T4" fmla="*/ 1 w 558"/>
              <a:gd name="T5" fmla="*/ 152 h 152"/>
              <a:gd name="T6" fmla="*/ 0 w 558"/>
              <a:gd name="T7" fmla="*/ 57 h 152"/>
              <a:gd name="T8" fmla="*/ 558 w 558"/>
              <a:gd name="T9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8" h="152">
                <a:moveTo>
                  <a:pt x="558" y="0"/>
                </a:moveTo>
                <a:lnTo>
                  <a:pt x="553" y="70"/>
                </a:lnTo>
                <a:lnTo>
                  <a:pt x="1" y="152"/>
                </a:lnTo>
                <a:lnTo>
                  <a:pt x="0" y="57"/>
                </a:lnTo>
                <a:lnTo>
                  <a:pt x="558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8" name="Freeform 81"/>
          <p:cNvSpPr>
            <a:spLocks/>
          </p:cNvSpPr>
          <p:nvPr/>
        </p:nvSpPr>
        <p:spPr bwMode="auto">
          <a:xfrm>
            <a:off x="9208295" y="3003550"/>
            <a:ext cx="528638" cy="471488"/>
          </a:xfrm>
          <a:custGeom>
            <a:avLst/>
            <a:gdLst>
              <a:gd name="T0" fmla="*/ 0 w 664"/>
              <a:gd name="T1" fmla="*/ 594 h 594"/>
              <a:gd name="T2" fmla="*/ 644 w 664"/>
              <a:gd name="T3" fmla="*/ 529 h 594"/>
              <a:gd name="T4" fmla="*/ 664 w 664"/>
              <a:gd name="T5" fmla="*/ 5 h 594"/>
              <a:gd name="T6" fmla="*/ 8 w 664"/>
              <a:gd name="T7" fmla="*/ 0 h 594"/>
              <a:gd name="T8" fmla="*/ 0 w 664"/>
              <a:gd name="T9" fmla="*/ 5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4" h="594">
                <a:moveTo>
                  <a:pt x="0" y="594"/>
                </a:moveTo>
                <a:lnTo>
                  <a:pt x="644" y="529"/>
                </a:lnTo>
                <a:lnTo>
                  <a:pt x="664" y="5"/>
                </a:lnTo>
                <a:lnTo>
                  <a:pt x="8" y="0"/>
                </a:lnTo>
                <a:lnTo>
                  <a:pt x="0" y="594"/>
                </a:lnTo>
                <a:close/>
              </a:path>
            </a:pathLst>
          </a:custGeom>
          <a:solidFill>
            <a:srgbClr val="D6F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9" name="Freeform 82"/>
          <p:cNvSpPr>
            <a:spLocks/>
          </p:cNvSpPr>
          <p:nvPr/>
        </p:nvSpPr>
        <p:spPr bwMode="auto">
          <a:xfrm>
            <a:off x="9232900" y="3044825"/>
            <a:ext cx="130175" cy="144463"/>
          </a:xfrm>
          <a:custGeom>
            <a:avLst/>
            <a:gdLst>
              <a:gd name="T0" fmla="*/ 164 w 164"/>
              <a:gd name="T1" fmla="*/ 5 h 182"/>
              <a:gd name="T2" fmla="*/ 2 w 164"/>
              <a:gd name="T3" fmla="*/ 182 h 182"/>
              <a:gd name="T4" fmla="*/ 0 w 164"/>
              <a:gd name="T5" fmla="*/ 124 h 182"/>
              <a:gd name="T6" fmla="*/ 131 w 164"/>
              <a:gd name="T7" fmla="*/ 0 h 182"/>
              <a:gd name="T8" fmla="*/ 164 w 164"/>
              <a:gd name="T9" fmla="*/ 5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82">
                <a:moveTo>
                  <a:pt x="164" y="5"/>
                </a:moveTo>
                <a:lnTo>
                  <a:pt x="2" y="182"/>
                </a:lnTo>
                <a:lnTo>
                  <a:pt x="0" y="124"/>
                </a:lnTo>
                <a:lnTo>
                  <a:pt x="131" y="0"/>
                </a:lnTo>
                <a:lnTo>
                  <a:pt x="164" y="5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0" name="Freeform 83"/>
          <p:cNvSpPr>
            <a:spLocks/>
          </p:cNvSpPr>
          <p:nvPr/>
        </p:nvSpPr>
        <p:spPr bwMode="auto">
          <a:xfrm>
            <a:off x="9232900" y="3049588"/>
            <a:ext cx="219075" cy="361950"/>
          </a:xfrm>
          <a:custGeom>
            <a:avLst/>
            <a:gdLst>
              <a:gd name="T0" fmla="*/ 235 w 276"/>
              <a:gd name="T1" fmla="*/ 5 h 456"/>
              <a:gd name="T2" fmla="*/ 0 w 276"/>
              <a:gd name="T3" fmla="*/ 344 h 456"/>
              <a:gd name="T4" fmla="*/ 3 w 276"/>
              <a:gd name="T5" fmla="*/ 456 h 456"/>
              <a:gd name="T6" fmla="*/ 276 w 276"/>
              <a:gd name="T7" fmla="*/ 0 h 456"/>
              <a:gd name="T8" fmla="*/ 235 w 276"/>
              <a:gd name="T9" fmla="*/ 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456">
                <a:moveTo>
                  <a:pt x="235" y="5"/>
                </a:moveTo>
                <a:lnTo>
                  <a:pt x="0" y="344"/>
                </a:lnTo>
                <a:lnTo>
                  <a:pt x="3" y="456"/>
                </a:lnTo>
                <a:lnTo>
                  <a:pt x="276" y="0"/>
                </a:lnTo>
                <a:lnTo>
                  <a:pt x="235" y="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1" name="Freeform 84"/>
          <p:cNvSpPr>
            <a:spLocks/>
          </p:cNvSpPr>
          <p:nvPr/>
        </p:nvSpPr>
        <p:spPr bwMode="auto">
          <a:xfrm>
            <a:off x="9259888" y="3048000"/>
            <a:ext cx="452438" cy="468313"/>
          </a:xfrm>
          <a:custGeom>
            <a:avLst/>
            <a:gdLst>
              <a:gd name="T0" fmla="*/ 510 w 569"/>
              <a:gd name="T1" fmla="*/ 0 h 591"/>
              <a:gd name="T2" fmla="*/ 448 w 569"/>
              <a:gd name="T3" fmla="*/ 9 h 591"/>
              <a:gd name="T4" fmla="*/ 378 w 569"/>
              <a:gd name="T5" fmla="*/ 26 h 591"/>
              <a:gd name="T6" fmla="*/ 353 w 569"/>
              <a:gd name="T7" fmla="*/ 57 h 591"/>
              <a:gd name="T8" fmla="*/ 389 w 569"/>
              <a:gd name="T9" fmla="*/ 94 h 591"/>
              <a:gd name="T10" fmla="*/ 416 w 569"/>
              <a:gd name="T11" fmla="*/ 138 h 591"/>
              <a:gd name="T12" fmla="*/ 436 w 569"/>
              <a:gd name="T13" fmla="*/ 196 h 591"/>
              <a:gd name="T14" fmla="*/ 445 w 569"/>
              <a:gd name="T15" fmla="*/ 261 h 591"/>
              <a:gd name="T16" fmla="*/ 438 w 569"/>
              <a:gd name="T17" fmla="*/ 324 h 591"/>
              <a:gd name="T18" fmla="*/ 411 w 569"/>
              <a:gd name="T19" fmla="*/ 378 h 591"/>
              <a:gd name="T20" fmla="*/ 358 w 569"/>
              <a:gd name="T21" fmla="*/ 419 h 591"/>
              <a:gd name="T22" fmla="*/ 280 w 569"/>
              <a:gd name="T23" fmla="*/ 436 h 591"/>
              <a:gd name="T24" fmla="*/ 177 w 569"/>
              <a:gd name="T25" fmla="*/ 431 h 591"/>
              <a:gd name="T26" fmla="*/ 99 w 569"/>
              <a:gd name="T27" fmla="*/ 438 h 591"/>
              <a:gd name="T28" fmla="*/ 48 w 569"/>
              <a:gd name="T29" fmla="*/ 457 h 591"/>
              <a:gd name="T30" fmla="*/ 17 w 569"/>
              <a:gd name="T31" fmla="*/ 486 h 591"/>
              <a:gd name="T32" fmla="*/ 3 w 569"/>
              <a:gd name="T33" fmla="*/ 516 h 591"/>
              <a:gd name="T34" fmla="*/ 0 w 569"/>
              <a:gd name="T35" fmla="*/ 547 h 591"/>
              <a:gd name="T36" fmla="*/ 3 w 569"/>
              <a:gd name="T37" fmla="*/ 573 h 591"/>
              <a:gd name="T38" fmla="*/ 9 w 569"/>
              <a:gd name="T39" fmla="*/ 588 h 591"/>
              <a:gd name="T40" fmla="*/ 34 w 569"/>
              <a:gd name="T41" fmla="*/ 591 h 591"/>
              <a:gd name="T42" fmla="*/ 46 w 569"/>
              <a:gd name="T43" fmla="*/ 567 h 591"/>
              <a:gd name="T44" fmla="*/ 85 w 569"/>
              <a:gd name="T45" fmla="*/ 518 h 591"/>
              <a:gd name="T46" fmla="*/ 157 w 569"/>
              <a:gd name="T47" fmla="*/ 477 h 591"/>
              <a:gd name="T48" fmla="*/ 264 w 569"/>
              <a:gd name="T49" fmla="*/ 482 h 591"/>
              <a:gd name="T50" fmla="*/ 329 w 569"/>
              <a:gd name="T51" fmla="*/ 493 h 591"/>
              <a:gd name="T52" fmla="*/ 394 w 569"/>
              <a:gd name="T53" fmla="*/ 487 h 591"/>
              <a:gd name="T54" fmla="*/ 453 w 569"/>
              <a:gd name="T55" fmla="*/ 467 h 591"/>
              <a:gd name="T56" fmla="*/ 504 w 569"/>
              <a:gd name="T57" fmla="*/ 436 h 591"/>
              <a:gd name="T58" fmla="*/ 544 w 569"/>
              <a:gd name="T59" fmla="*/ 395 h 591"/>
              <a:gd name="T60" fmla="*/ 566 w 569"/>
              <a:gd name="T61" fmla="*/ 348 h 591"/>
              <a:gd name="T62" fmla="*/ 566 w 569"/>
              <a:gd name="T63" fmla="*/ 297 h 591"/>
              <a:gd name="T64" fmla="*/ 540 w 569"/>
              <a:gd name="T65" fmla="*/ 244 h 591"/>
              <a:gd name="T66" fmla="*/ 472 w 569"/>
              <a:gd name="T67" fmla="*/ 150 h 591"/>
              <a:gd name="T68" fmla="*/ 436 w 569"/>
              <a:gd name="T69" fmla="*/ 80 h 591"/>
              <a:gd name="T70" fmla="*/ 450 w 569"/>
              <a:gd name="T71" fmla="*/ 33 h 591"/>
              <a:gd name="T72" fmla="*/ 533 w 569"/>
              <a:gd name="T73" fmla="*/ 4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9" h="591">
                <a:moveTo>
                  <a:pt x="520" y="0"/>
                </a:moveTo>
                <a:lnTo>
                  <a:pt x="510" y="0"/>
                </a:lnTo>
                <a:lnTo>
                  <a:pt x="484" y="4"/>
                </a:lnTo>
                <a:lnTo>
                  <a:pt x="448" y="9"/>
                </a:lnTo>
                <a:lnTo>
                  <a:pt x="412" y="16"/>
                </a:lnTo>
                <a:lnTo>
                  <a:pt x="378" y="26"/>
                </a:lnTo>
                <a:lnTo>
                  <a:pt x="356" y="40"/>
                </a:lnTo>
                <a:lnTo>
                  <a:pt x="353" y="57"/>
                </a:lnTo>
                <a:lnTo>
                  <a:pt x="372" y="79"/>
                </a:lnTo>
                <a:lnTo>
                  <a:pt x="389" y="94"/>
                </a:lnTo>
                <a:lnTo>
                  <a:pt x="402" y="114"/>
                </a:lnTo>
                <a:lnTo>
                  <a:pt x="416" y="138"/>
                </a:lnTo>
                <a:lnTo>
                  <a:pt x="428" y="166"/>
                </a:lnTo>
                <a:lnTo>
                  <a:pt x="436" y="196"/>
                </a:lnTo>
                <a:lnTo>
                  <a:pt x="443" y="229"/>
                </a:lnTo>
                <a:lnTo>
                  <a:pt x="445" y="261"/>
                </a:lnTo>
                <a:lnTo>
                  <a:pt x="443" y="292"/>
                </a:lnTo>
                <a:lnTo>
                  <a:pt x="438" y="324"/>
                </a:lnTo>
                <a:lnTo>
                  <a:pt x="426" y="353"/>
                </a:lnTo>
                <a:lnTo>
                  <a:pt x="411" y="378"/>
                </a:lnTo>
                <a:lnTo>
                  <a:pt x="387" y="401"/>
                </a:lnTo>
                <a:lnTo>
                  <a:pt x="358" y="419"/>
                </a:lnTo>
                <a:lnTo>
                  <a:pt x="322" y="431"/>
                </a:lnTo>
                <a:lnTo>
                  <a:pt x="280" y="436"/>
                </a:lnTo>
                <a:lnTo>
                  <a:pt x="228" y="435"/>
                </a:lnTo>
                <a:lnTo>
                  <a:pt x="177" y="431"/>
                </a:lnTo>
                <a:lnTo>
                  <a:pt x="135" y="433"/>
                </a:lnTo>
                <a:lnTo>
                  <a:pt x="99" y="438"/>
                </a:lnTo>
                <a:lnTo>
                  <a:pt x="70" y="447"/>
                </a:lnTo>
                <a:lnTo>
                  <a:pt x="48" y="457"/>
                </a:lnTo>
                <a:lnTo>
                  <a:pt x="31" y="470"/>
                </a:lnTo>
                <a:lnTo>
                  <a:pt x="17" y="486"/>
                </a:lnTo>
                <a:lnTo>
                  <a:pt x="9" y="501"/>
                </a:lnTo>
                <a:lnTo>
                  <a:pt x="3" y="516"/>
                </a:lnTo>
                <a:lnTo>
                  <a:pt x="0" y="532"/>
                </a:lnTo>
                <a:lnTo>
                  <a:pt x="0" y="547"/>
                </a:lnTo>
                <a:lnTo>
                  <a:pt x="2" y="561"/>
                </a:lnTo>
                <a:lnTo>
                  <a:pt x="3" y="573"/>
                </a:lnTo>
                <a:lnTo>
                  <a:pt x="5" y="581"/>
                </a:lnTo>
                <a:lnTo>
                  <a:pt x="9" y="588"/>
                </a:lnTo>
                <a:lnTo>
                  <a:pt x="9" y="590"/>
                </a:lnTo>
                <a:lnTo>
                  <a:pt x="34" y="591"/>
                </a:lnTo>
                <a:lnTo>
                  <a:pt x="38" y="585"/>
                </a:lnTo>
                <a:lnTo>
                  <a:pt x="46" y="567"/>
                </a:lnTo>
                <a:lnTo>
                  <a:pt x="61" y="544"/>
                </a:lnTo>
                <a:lnTo>
                  <a:pt x="85" y="518"/>
                </a:lnTo>
                <a:lnTo>
                  <a:pt x="116" y="494"/>
                </a:lnTo>
                <a:lnTo>
                  <a:pt x="157" y="477"/>
                </a:lnTo>
                <a:lnTo>
                  <a:pt x="205" y="472"/>
                </a:lnTo>
                <a:lnTo>
                  <a:pt x="264" y="482"/>
                </a:lnTo>
                <a:lnTo>
                  <a:pt x="297" y="489"/>
                </a:lnTo>
                <a:lnTo>
                  <a:pt x="329" y="493"/>
                </a:lnTo>
                <a:lnTo>
                  <a:pt x="361" y="493"/>
                </a:lnTo>
                <a:lnTo>
                  <a:pt x="394" y="487"/>
                </a:lnTo>
                <a:lnTo>
                  <a:pt x="424" y="479"/>
                </a:lnTo>
                <a:lnTo>
                  <a:pt x="453" y="467"/>
                </a:lnTo>
                <a:lnTo>
                  <a:pt x="481" y="453"/>
                </a:lnTo>
                <a:lnTo>
                  <a:pt x="504" y="436"/>
                </a:lnTo>
                <a:lnTo>
                  <a:pt x="527" y="416"/>
                </a:lnTo>
                <a:lnTo>
                  <a:pt x="544" y="395"/>
                </a:lnTo>
                <a:lnTo>
                  <a:pt x="557" y="372"/>
                </a:lnTo>
                <a:lnTo>
                  <a:pt x="566" y="348"/>
                </a:lnTo>
                <a:lnTo>
                  <a:pt x="569" y="322"/>
                </a:lnTo>
                <a:lnTo>
                  <a:pt x="566" y="297"/>
                </a:lnTo>
                <a:lnTo>
                  <a:pt x="556" y="271"/>
                </a:lnTo>
                <a:lnTo>
                  <a:pt x="540" y="244"/>
                </a:lnTo>
                <a:lnTo>
                  <a:pt x="503" y="195"/>
                </a:lnTo>
                <a:lnTo>
                  <a:pt x="472" y="150"/>
                </a:lnTo>
                <a:lnTo>
                  <a:pt x="448" y="113"/>
                </a:lnTo>
                <a:lnTo>
                  <a:pt x="436" y="80"/>
                </a:lnTo>
                <a:lnTo>
                  <a:pt x="436" y="55"/>
                </a:lnTo>
                <a:lnTo>
                  <a:pt x="450" y="33"/>
                </a:lnTo>
                <a:lnTo>
                  <a:pt x="482" y="16"/>
                </a:lnTo>
                <a:lnTo>
                  <a:pt x="533" y="4"/>
                </a:lnTo>
                <a:lnTo>
                  <a:pt x="520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2" name="Freeform 85"/>
          <p:cNvSpPr>
            <a:spLocks/>
          </p:cNvSpPr>
          <p:nvPr/>
        </p:nvSpPr>
        <p:spPr bwMode="auto">
          <a:xfrm>
            <a:off x="9313862" y="3176588"/>
            <a:ext cx="341313" cy="87313"/>
          </a:xfrm>
          <a:custGeom>
            <a:avLst/>
            <a:gdLst>
              <a:gd name="T0" fmla="*/ 8 w 431"/>
              <a:gd name="T1" fmla="*/ 2 h 111"/>
              <a:gd name="T2" fmla="*/ 0 w 431"/>
              <a:gd name="T3" fmla="*/ 111 h 111"/>
              <a:gd name="T4" fmla="*/ 431 w 431"/>
              <a:gd name="T5" fmla="*/ 85 h 111"/>
              <a:gd name="T6" fmla="*/ 420 w 431"/>
              <a:gd name="T7" fmla="*/ 0 h 111"/>
              <a:gd name="T8" fmla="*/ 8 w 431"/>
              <a:gd name="T9" fmla="*/ 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1" h="111">
                <a:moveTo>
                  <a:pt x="8" y="2"/>
                </a:moveTo>
                <a:lnTo>
                  <a:pt x="0" y="111"/>
                </a:lnTo>
                <a:lnTo>
                  <a:pt x="431" y="85"/>
                </a:lnTo>
                <a:lnTo>
                  <a:pt x="420" y="0"/>
                </a:lnTo>
                <a:lnTo>
                  <a:pt x="8" y="2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3" name="Freeform 86"/>
          <p:cNvSpPr>
            <a:spLocks/>
          </p:cNvSpPr>
          <p:nvPr/>
        </p:nvSpPr>
        <p:spPr bwMode="auto">
          <a:xfrm>
            <a:off x="9001125" y="3048000"/>
            <a:ext cx="273050" cy="1033463"/>
          </a:xfrm>
          <a:custGeom>
            <a:avLst/>
            <a:gdLst>
              <a:gd name="T0" fmla="*/ 0 w 344"/>
              <a:gd name="T1" fmla="*/ 31 h 1303"/>
              <a:gd name="T2" fmla="*/ 20 w 344"/>
              <a:gd name="T3" fmla="*/ 598 h 1303"/>
              <a:gd name="T4" fmla="*/ 59 w 344"/>
              <a:gd name="T5" fmla="*/ 615 h 1303"/>
              <a:gd name="T6" fmla="*/ 110 w 344"/>
              <a:gd name="T7" fmla="*/ 1213 h 1303"/>
              <a:gd name="T8" fmla="*/ 344 w 344"/>
              <a:gd name="T9" fmla="*/ 1303 h 1303"/>
              <a:gd name="T10" fmla="*/ 303 w 344"/>
              <a:gd name="T11" fmla="*/ 0 h 1303"/>
              <a:gd name="T12" fmla="*/ 0 w 344"/>
              <a:gd name="T13" fmla="*/ 31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4" h="1303">
                <a:moveTo>
                  <a:pt x="0" y="31"/>
                </a:moveTo>
                <a:lnTo>
                  <a:pt x="20" y="598"/>
                </a:lnTo>
                <a:lnTo>
                  <a:pt x="59" y="615"/>
                </a:lnTo>
                <a:lnTo>
                  <a:pt x="110" y="1213"/>
                </a:lnTo>
                <a:lnTo>
                  <a:pt x="344" y="1303"/>
                </a:lnTo>
                <a:lnTo>
                  <a:pt x="303" y="0"/>
                </a:lnTo>
                <a:lnTo>
                  <a:pt x="0" y="31"/>
                </a:lnTo>
                <a:close/>
              </a:path>
            </a:pathLst>
          </a:custGeom>
          <a:solidFill>
            <a:srgbClr val="82C9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4" name="Freeform 87"/>
          <p:cNvSpPr>
            <a:spLocks/>
          </p:cNvSpPr>
          <p:nvPr/>
        </p:nvSpPr>
        <p:spPr bwMode="auto">
          <a:xfrm>
            <a:off x="9096375" y="3219450"/>
            <a:ext cx="158750" cy="763588"/>
          </a:xfrm>
          <a:custGeom>
            <a:avLst/>
            <a:gdLst>
              <a:gd name="T0" fmla="*/ 99 w 201"/>
              <a:gd name="T1" fmla="*/ 1 h 962"/>
              <a:gd name="T2" fmla="*/ 92 w 201"/>
              <a:gd name="T3" fmla="*/ 22 h 962"/>
              <a:gd name="T4" fmla="*/ 112 w 201"/>
              <a:gd name="T5" fmla="*/ 85 h 962"/>
              <a:gd name="T6" fmla="*/ 124 w 201"/>
              <a:gd name="T7" fmla="*/ 236 h 962"/>
              <a:gd name="T8" fmla="*/ 100 w 201"/>
              <a:gd name="T9" fmla="*/ 308 h 962"/>
              <a:gd name="T10" fmla="*/ 85 w 201"/>
              <a:gd name="T11" fmla="*/ 407 h 962"/>
              <a:gd name="T12" fmla="*/ 90 w 201"/>
              <a:gd name="T13" fmla="*/ 511 h 962"/>
              <a:gd name="T14" fmla="*/ 85 w 201"/>
              <a:gd name="T15" fmla="*/ 608 h 962"/>
              <a:gd name="T16" fmla="*/ 71 w 201"/>
              <a:gd name="T17" fmla="*/ 710 h 962"/>
              <a:gd name="T18" fmla="*/ 51 w 201"/>
              <a:gd name="T19" fmla="*/ 788 h 962"/>
              <a:gd name="T20" fmla="*/ 32 w 201"/>
              <a:gd name="T21" fmla="*/ 829 h 962"/>
              <a:gd name="T22" fmla="*/ 31 w 201"/>
              <a:gd name="T23" fmla="*/ 865 h 962"/>
              <a:gd name="T24" fmla="*/ 46 w 201"/>
              <a:gd name="T25" fmla="*/ 899 h 962"/>
              <a:gd name="T26" fmla="*/ 75 w 201"/>
              <a:gd name="T27" fmla="*/ 921 h 962"/>
              <a:gd name="T28" fmla="*/ 116 w 201"/>
              <a:gd name="T29" fmla="*/ 924 h 962"/>
              <a:gd name="T30" fmla="*/ 145 w 201"/>
              <a:gd name="T31" fmla="*/ 906 h 962"/>
              <a:gd name="T32" fmla="*/ 160 w 201"/>
              <a:gd name="T33" fmla="*/ 873 h 962"/>
              <a:gd name="T34" fmla="*/ 158 w 201"/>
              <a:gd name="T35" fmla="*/ 839 h 962"/>
              <a:gd name="T36" fmla="*/ 135 w 201"/>
              <a:gd name="T37" fmla="*/ 802 h 962"/>
              <a:gd name="T38" fmla="*/ 128 w 201"/>
              <a:gd name="T39" fmla="*/ 771 h 962"/>
              <a:gd name="T40" fmla="*/ 162 w 201"/>
              <a:gd name="T41" fmla="*/ 771 h 962"/>
              <a:gd name="T42" fmla="*/ 172 w 201"/>
              <a:gd name="T43" fmla="*/ 781 h 962"/>
              <a:gd name="T44" fmla="*/ 191 w 201"/>
              <a:gd name="T45" fmla="*/ 810 h 962"/>
              <a:gd name="T46" fmla="*/ 201 w 201"/>
              <a:gd name="T47" fmla="*/ 855 h 962"/>
              <a:gd name="T48" fmla="*/ 187 w 201"/>
              <a:gd name="T49" fmla="*/ 907 h 962"/>
              <a:gd name="T50" fmla="*/ 150 w 201"/>
              <a:gd name="T51" fmla="*/ 948 h 962"/>
              <a:gd name="T52" fmla="*/ 107 w 201"/>
              <a:gd name="T53" fmla="*/ 962 h 962"/>
              <a:gd name="T54" fmla="*/ 68 w 201"/>
              <a:gd name="T55" fmla="*/ 955 h 962"/>
              <a:gd name="T56" fmla="*/ 37 w 201"/>
              <a:gd name="T57" fmla="*/ 935 h 962"/>
              <a:gd name="T58" fmla="*/ 15 w 201"/>
              <a:gd name="T59" fmla="*/ 909 h 962"/>
              <a:gd name="T60" fmla="*/ 2 w 201"/>
              <a:gd name="T61" fmla="*/ 877 h 962"/>
              <a:gd name="T62" fmla="*/ 2 w 201"/>
              <a:gd name="T63" fmla="*/ 834 h 962"/>
              <a:gd name="T64" fmla="*/ 20 w 201"/>
              <a:gd name="T65" fmla="*/ 775 h 962"/>
              <a:gd name="T66" fmla="*/ 49 w 201"/>
              <a:gd name="T67" fmla="*/ 597 h 962"/>
              <a:gd name="T68" fmla="*/ 41 w 201"/>
              <a:gd name="T69" fmla="*/ 461 h 962"/>
              <a:gd name="T70" fmla="*/ 53 w 201"/>
              <a:gd name="T71" fmla="*/ 364 h 962"/>
              <a:gd name="T72" fmla="*/ 73 w 201"/>
              <a:gd name="T73" fmla="*/ 257 h 962"/>
              <a:gd name="T74" fmla="*/ 85 w 201"/>
              <a:gd name="T75" fmla="*/ 177 h 962"/>
              <a:gd name="T76" fmla="*/ 83 w 201"/>
              <a:gd name="T77" fmla="*/ 107 h 962"/>
              <a:gd name="T78" fmla="*/ 66 w 201"/>
              <a:gd name="T79" fmla="*/ 69 h 962"/>
              <a:gd name="T80" fmla="*/ 61 w 201"/>
              <a:gd name="T81" fmla="*/ 56 h 962"/>
              <a:gd name="T82" fmla="*/ 75 w 201"/>
              <a:gd name="T83" fmla="*/ 29 h 962"/>
              <a:gd name="T84" fmla="*/ 102 w 201"/>
              <a:gd name="T85" fmla="*/ 0 h 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1" h="962">
                <a:moveTo>
                  <a:pt x="102" y="0"/>
                </a:moveTo>
                <a:lnTo>
                  <a:pt x="99" y="1"/>
                </a:lnTo>
                <a:lnTo>
                  <a:pt x="94" y="10"/>
                </a:lnTo>
                <a:lnTo>
                  <a:pt x="92" y="22"/>
                </a:lnTo>
                <a:lnTo>
                  <a:pt x="99" y="41"/>
                </a:lnTo>
                <a:lnTo>
                  <a:pt x="112" y="85"/>
                </a:lnTo>
                <a:lnTo>
                  <a:pt x="123" y="160"/>
                </a:lnTo>
                <a:lnTo>
                  <a:pt x="124" y="236"/>
                </a:lnTo>
                <a:lnTo>
                  <a:pt x="116" y="281"/>
                </a:lnTo>
                <a:lnTo>
                  <a:pt x="100" y="308"/>
                </a:lnTo>
                <a:lnTo>
                  <a:pt x="90" y="350"/>
                </a:lnTo>
                <a:lnTo>
                  <a:pt x="85" y="407"/>
                </a:lnTo>
                <a:lnTo>
                  <a:pt x="89" y="471"/>
                </a:lnTo>
                <a:lnTo>
                  <a:pt x="90" y="511"/>
                </a:lnTo>
                <a:lnTo>
                  <a:pt x="90" y="557"/>
                </a:lnTo>
                <a:lnTo>
                  <a:pt x="85" y="608"/>
                </a:lnTo>
                <a:lnTo>
                  <a:pt x="80" y="659"/>
                </a:lnTo>
                <a:lnTo>
                  <a:pt x="71" y="710"/>
                </a:lnTo>
                <a:lnTo>
                  <a:pt x="61" y="754"/>
                </a:lnTo>
                <a:lnTo>
                  <a:pt x="51" y="788"/>
                </a:lnTo>
                <a:lnTo>
                  <a:pt x="41" y="812"/>
                </a:lnTo>
                <a:lnTo>
                  <a:pt x="32" y="829"/>
                </a:lnTo>
                <a:lnTo>
                  <a:pt x="29" y="848"/>
                </a:lnTo>
                <a:lnTo>
                  <a:pt x="31" y="865"/>
                </a:lnTo>
                <a:lnTo>
                  <a:pt x="36" y="884"/>
                </a:lnTo>
                <a:lnTo>
                  <a:pt x="46" y="899"/>
                </a:lnTo>
                <a:lnTo>
                  <a:pt x="58" y="912"/>
                </a:lnTo>
                <a:lnTo>
                  <a:pt x="75" y="921"/>
                </a:lnTo>
                <a:lnTo>
                  <a:pt x="95" y="926"/>
                </a:lnTo>
                <a:lnTo>
                  <a:pt x="116" y="924"/>
                </a:lnTo>
                <a:lnTo>
                  <a:pt x="133" y="918"/>
                </a:lnTo>
                <a:lnTo>
                  <a:pt x="145" y="906"/>
                </a:lnTo>
                <a:lnTo>
                  <a:pt x="155" y="890"/>
                </a:lnTo>
                <a:lnTo>
                  <a:pt x="160" y="873"/>
                </a:lnTo>
                <a:lnTo>
                  <a:pt x="162" y="856"/>
                </a:lnTo>
                <a:lnTo>
                  <a:pt x="158" y="839"/>
                </a:lnTo>
                <a:lnTo>
                  <a:pt x="150" y="826"/>
                </a:lnTo>
                <a:lnTo>
                  <a:pt x="135" y="802"/>
                </a:lnTo>
                <a:lnTo>
                  <a:pt x="129" y="783"/>
                </a:lnTo>
                <a:lnTo>
                  <a:pt x="128" y="771"/>
                </a:lnTo>
                <a:lnTo>
                  <a:pt x="129" y="768"/>
                </a:lnTo>
                <a:lnTo>
                  <a:pt x="162" y="771"/>
                </a:lnTo>
                <a:lnTo>
                  <a:pt x="165" y="775"/>
                </a:lnTo>
                <a:lnTo>
                  <a:pt x="172" y="781"/>
                </a:lnTo>
                <a:lnTo>
                  <a:pt x="181" y="795"/>
                </a:lnTo>
                <a:lnTo>
                  <a:pt x="191" y="810"/>
                </a:lnTo>
                <a:lnTo>
                  <a:pt x="198" y="831"/>
                </a:lnTo>
                <a:lnTo>
                  <a:pt x="201" y="855"/>
                </a:lnTo>
                <a:lnTo>
                  <a:pt x="199" y="880"/>
                </a:lnTo>
                <a:lnTo>
                  <a:pt x="187" y="907"/>
                </a:lnTo>
                <a:lnTo>
                  <a:pt x="170" y="931"/>
                </a:lnTo>
                <a:lnTo>
                  <a:pt x="150" y="948"/>
                </a:lnTo>
                <a:lnTo>
                  <a:pt x="129" y="958"/>
                </a:lnTo>
                <a:lnTo>
                  <a:pt x="107" y="962"/>
                </a:lnTo>
                <a:lnTo>
                  <a:pt x="87" y="960"/>
                </a:lnTo>
                <a:lnTo>
                  <a:pt x="68" y="955"/>
                </a:lnTo>
                <a:lnTo>
                  <a:pt x="51" y="947"/>
                </a:lnTo>
                <a:lnTo>
                  <a:pt x="37" y="935"/>
                </a:lnTo>
                <a:lnTo>
                  <a:pt x="25" y="921"/>
                </a:lnTo>
                <a:lnTo>
                  <a:pt x="15" y="909"/>
                </a:lnTo>
                <a:lnTo>
                  <a:pt x="7" y="894"/>
                </a:lnTo>
                <a:lnTo>
                  <a:pt x="2" y="877"/>
                </a:lnTo>
                <a:lnTo>
                  <a:pt x="0" y="858"/>
                </a:lnTo>
                <a:lnTo>
                  <a:pt x="2" y="834"/>
                </a:lnTo>
                <a:lnTo>
                  <a:pt x="8" y="807"/>
                </a:lnTo>
                <a:lnTo>
                  <a:pt x="20" y="775"/>
                </a:lnTo>
                <a:lnTo>
                  <a:pt x="41" y="691"/>
                </a:lnTo>
                <a:lnTo>
                  <a:pt x="49" y="597"/>
                </a:lnTo>
                <a:lnTo>
                  <a:pt x="48" y="512"/>
                </a:lnTo>
                <a:lnTo>
                  <a:pt x="41" y="461"/>
                </a:lnTo>
                <a:lnTo>
                  <a:pt x="41" y="420"/>
                </a:lnTo>
                <a:lnTo>
                  <a:pt x="53" y="364"/>
                </a:lnTo>
                <a:lnTo>
                  <a:pt x="66" y="305"/>
                </a:lnTo>
                <a:lnTo>
                  <a:pt x="73" y="257"/>
                </a:lnTo>
                <a:lnTo>
                  <a:pt x="78" y="219"/>
                </a:lnTo>
                <a:lnTo>
                  <a:pt x="85" y="177"/>
                </a:lnTo>
                <a:lnTo>
                  <a:pt x="89" y="138"/>
                </a:lnTo>
                <a:lnTo>
                  <a:pt x="83" y="107"/>
                </a:lnTo>
                <a:lnTo>
                  <a:pt x="73" y="85"/>
                </a:lnTo>
                <a:lnTo>
                  <a:pt x="66" y="69"/>
                </a:lnTo>
                <a:lnTo>
                  <a:pt x="63" y="59"/>
                </a:lnTo>
                <a:lnTo>
                  <a:pt x="61" y="56"/>
                </a:lnTo>
                <a:lnTo>
                  <a:pt x="65" y="47"/>
                </a:lnTo>
                <a:lnTo>
                  <a:pt x="75" y="29"/>
                </a:lnTo>
                <a:lnTo>
                  <a:pt x="87" y="10"/>
                </a:lnTo>
                <a:lnTo>
                  <a:pt x="102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5" name="Freeform 88"/>
          <p:cNvSpPr>
            <a:spLocks/>
          </p:cNvSpPr>
          <p:nvPr/>
        </p:nvSpPr>
        <p:spPr bwMode="auto">
          <a:xfrm>
            <a:off x="9028113" y="3421063"/>
            <a:ext cx="193675" cy="525463"/>
          </a:xfrm>
          <a:custGeom>
            <a:avLst/>
            <a:gdLst>
              <a:gd name="T0" fmla="*/ 102 w 243"/>
              <a:gd name="T1" fmla="*/ 14 h 663"/>
              <a:gd name="T2" fmla="*/ 85 w 243"/>
              <a:gd name="T3" fmla="*/ 14 h 663"/>
              <a:gd name="T4" fmla="*/ 63 w 243"/>
              <a:gd name="T5" fmla="*/ 12 h 663"/>
              <a:gd name="T6" fmla="*/ 46 w 243"/>
              <a:gd name="T7" fmla="*/ 7 h 663"/>
              <a:gd name="T8" fmla="*/ 41 w 243"/>
              <a:gd name="T9" fmla="*/ 4 h 663"/>
              <a:gd name="T10" fmla="*/ 46 w 243"/>
              <a:gd name="T11" fmla="*/ 34 h 663"/>
              <a:gd name="T12" fmla="*/ 73 w 243"/>
              <a:gd name="T13" fmla="*/ 106 h 663"/>
              <a:gd name="T14" fmla="*/ 88 w 243"/>
              <a:gd name="T15" fmla="*/ 254 h 663"/>
              <a:gd name="T16" fmla="*/ 75 w 243"/>
              <a:gd name="T17" fmla="*/ 327 h 663"/>
              <a:gd name="T18" fmla="*/ 54 w 243"/>
              <a:gd name="T19" fmla="*/ 389 h 663"/>
              <a:gd name="T20" fmla="*/ 30 w 243"/>
              <a:gd name="T21" fmla="*/ 460 h 663"/>
              <a:gd name="T22" fmla="*/ 10 w 243"/>
              <a:gd name="T23" fmla="*/ 515 h 663"/>
              <a:gd name="T24" fmla="*/ 0 w 243"/>
              <a:gd name="T25" fmla="*/ 542 h 663"/>
              <a:gd name="T26" fmla="*/ 3 w 243"/>
              <a:gd name="T27" fmla="*/ 578 h 663"/>
              <a:gd name="T28" fmla="*/ 20 w 243"/>
              <a:gd name="T29" fmla="*/ 619 h 663"/>
              <a:gd name="T30" fmla="*/ 51 w 243"/>
              <a:gd name="T31" fmla="*/ 651 h 663"/>
              <a:gd name="T32" fmla="*/ 95 w 243"/>
              <a:gd name="T33" fmla="*/ 663 h 663"/>
              <a:gd name="T34" fmla="*/ 150 w 243"/>
              <a:gd name="T35" fmla="*/ 661 h 663"/>
              <a:gd name="T36" fmla="*/ 199 w 243"/>
              <a:gd name="T37" fmla="*/ 646 h 663"/>
              <a:gd name="T38" fmla="*/ 233 w 243"/>
              <a:gd name="T39" fmla="*/ 612 h 663"/>
              <a:gd name="T40" fmla="*/ 243 w 243"/>
              <a:gd name="T41" fmla="*/ 561 h 663"/>
              <a:gd name="T42" fmla="*/ 233 w 243"/>
              <a:gd name="T43" fmla="*/ 511 h 663"/>
              <a:gd name="T44" fmla="*/ 220 w 243"/>
              <a:gd name="T45" fmla="*/ 470 h 663"/>
              <a:gd name="T46" fmla="*/ 214 w 243"/>
              <a:gd name="T47" fmla="*/ 445 h 663"/>
              <a:gd name="T48" fmla="*/ 220 w 243"/>
              <a:gd name="T49" fmla="*/ 431 h 663"/>
              <a:gd name="T50" fmla="*/ 220 w 243"/>
              <a:gd name="T51" fmla="*/ 392 h 663"/>
              <a:gd name="T52" fmla="*/ 197 w 243"/>
              <a:gd name="T53" fmla="*/ 380 h 663"/>
              <a:gd name="T54" fmla="*/ 172 w 243"/>
              <a:gd name="T55" fmla="*/ 416 h 663"/>
              <a:gd name="T56" fmla="*/ 174 w 243"/>
              <a:gd name="T57" fmla="*/ 465 h 663"/>
              <a:gd name="T58" fmla="*/ 185 w 243"/>
              <a:gd name="T59" fmla="*/ 510 h 663"/>
              <a:gd name="T60" fmla="*/ 189 w 243"/>
              <a:gd name="T61" fmla="*/ 554 h 663"/>
              <a:gd name="T62" fmla="*/ 177 w 243"/>
              <a:gd name="T63" fmla="*/ 588 h 663"/>
              <a:gd name="T64" fmla="*/ 143 w 243"/>
              <a:gd name="T65" fmla="*/ 602 h 663"/>
              <a:gd name="T66" fmla="*/ 107 w 243"/>
              <a:gd name="T67" fmla="*/ 596 h 663"/>
              <a:gd name="T68" fmla="*/ 81 w 243"/>
              <a:gd name="T69" fmla="*/ 573 h 663"/>
              <a:gd name="T70" fmla="*/ 71 w 243"/>
              <a:gd name="T71" fmla="*/ 535 h 663"/>
              <a:gd name="T72" fmla="*/ 80 w 243"/>
              <a:gd name="T73" fmla="*/ 487 h 663"/>
              <a:gd name="T74" fmla="*/ 104 w 243"/>
              <a:gd name="T75" fmla="*/ 419 h 663"/>
              <a:gd name="T76" fmla="*/ 131 w 243"/>
              <a:gd name="T77" fmla="*/ 343 h 663"/>
              <a:gd name="T78" fmla="*/ 145 w 243"/>
              <a:gd name="T79" fmla="*/ 264 h 663"/>
              <a:gd name="T80" fmla="*/ 131 w 243"/>
              <a:gd name="T81" fmla="*/ 157 h 663"/>
              <a:gd name="T82" fmla="*/ 107 w 243"/>
              <a:gd name="T83" fmla="*/ 34 h 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43" h="663">
                <a:moveTo>
                  <a:pt x="104" y="14"/>
                </a:moveTo>
                <a:lnTo>
                  <a:pt x="102" y="14"/>
                </a:lnTo>
                <a:lnTo>
                  <a:pt x="95" y="14"/>
                </a:lnTo>
                <a:lnTo>
                  <a:pt x="85" y="14"/>
                </a:lnTo>
                <a:lnTo>
                  <a:pt x="75" y="14"/>
                </a:lnTo>
                <a:lnTo>
                  <a:pt x="63" y="12"/>
                </a:lnTo>
                <a:lnTo>
                  <a:pt x="53" y="11"/>
                </a:lnTo>
                <a:lnTo>
                  <a:pt x="46" y="7"/>
                </a:lnTo>
                <a:lnTo>
                  <a:pt x="41" y="0"/>
                </a:lnTo>
                <a:lnTo>
                  <a:pt x="41" y="4"/>
                </a:lnTo>
                <a:lnTo>
                  <a:pt x="42" y="16"/>
                </a:lnTo>
                <a:lnTo>
                  <a:pt x="46" y="34"/>
                </a:lnTo>
                <a:lnTo>
                  <a:pt x="58" y="60"/>
                </a:lnTo>
                <a:lnTo>
                  <a:pt x="73" y="106"/>
                </a:lnTo>
                <a:lnTo>
                  <a:pt x="83" y="179"/>
                </a:lnTo>
                <a:lnTo>
                  <a:pt x="88" y="254"/>
                </a:lnTo>
                <a:lnTo>
                  <a:pt x="83" y="305"/>
                </a:lnTo>
                <a:lnTo>
                  <a:pt x="75" y="327"/>
                </a:lnTo>
                <a:lnTo>
                  <a:pt x="66" y="356"/>
                </a:lnTo>
                <a:lnTo>
                  <a:pt x="54" y="389"/>
                </a:lnTo>
                <a:lnTo>
                  <a:pt x="42" y="424"/>
                </a:lnTo>
                <a:lnTo>
                  <a:pt x="30" y="460"/>
                </a:lnTo>
                <a:lnTo>
                  <a:pt x="18" y="491"/>
                </a:lnTo>
                <a:lnTo>
                  <a:pt x="10" y="515"/>
                </a:lnTo>
                <a:lnTo>
                  <a:pt x="3" y="530"/>
                </a:lnTo>
                <a:lnTo>
                  <a:pt x="0" y="542"/>
                </a:lnTo>
                <a:lnTo>
                  <a:pt x="0" y="559"/>
                </a:lnTo>
                <a:lnTo>
                  <a:pt x="3" y="578"/>
                </a:lnTo>
                <a:lnTo>
                  <a:pt x="10" y="598"/>
                </a:lnTo>
                <a:lnTo>
                  <a:pt x="20" y="619"/>
                </a:lnTo>
                <a:lnTo>
                  <a:pt x="34" y="637"/>
                </a:lnTo>
                <a:lnTo>
                  <a:pt x="51" y="651"/>
                </a:lnTo>
                <a:lnTo>
                  <a:pt x="71" y="659"/>
                </a:lnTo>
                <a:lnTo>
                  <a:pt x="95" y="663"/>
                </a:lnTo>
                <a:lnTo>
                  <a:pt x="122" y="663"/>
                </a:lnTo>
                <a:lnTo>
                  <a:pt x="150" y="661"/>
                </a:lnTo>
                <a:lnTo>
                  <a:pt x="175" y="654"/>
                </a:lnTo>
                <a:lnTo>
                  <a:pt x="199" y="646"/>
                </a:lnTo>
                <a:lnTo>
                  <a:pt x="220" y="631"/>
                </a:lnTo>
                <a:lnTo>
                  <a:pt x="233" y="612"/>
                </a:lnTo>
                <a:lnTo>
                  <a:pt x="242" y="588"/>
                </a:lnTo>
                <a:lnTo>
                  <a:pt x="243" y="561"/>
                </a:lnTo>
                <a:lnTo>
                  <a:pt x="240" y="535"/>
                </a:lnTo>
                <a:lnTo>
                  <a:pt x="233" y="511"/>
                </a:lnTo>
                <a:lnTo>
                  <a:pt x="226" y="489"/>
                </a:lnTo>
                <a:lnTo>
                  <a:pt x="220" y="470"/>
                </a:lnTo>
                <a:lnTo>
                  <a:pt x="214" y="455"/>
                </a:lnTo>
                <a:lnTo>
                  <a:pt x="214" y="445"/>
                </a:lnTo>
                <a:lnTo>
                  <a:pt x="218" y="438"/>
                </a:lnTo>
                <a:lnTo>
                  <a:pt x="220" y="431"/>
                </a:lnTo>
                <a:lnTo>
                  <a:pt x="223" y="414"/>
                </a:lnTo>
                <a:lnTo>
                  <a:pt x="220" y="392"/>
                </a:lnTo>
                <a:lnTo>
                  <a:pt x="204" y="375"/>
                </a:lnTo>
                <a:lnTo>
                  <a:pt x="197" y="380"/>
                </a:lnTo>
                <a:lnTo>
                  <a:pt x="184" y="394"/>
                </a:lnTo>
                <a:lnTo>
                  <a:pt x="172" y="416"/>
                </a:lnTo>
                <a:lnTo>
                  <a:pt x="170" y="447"/>
                </a:lnTo>
                <a:lnTo>
                  <a:pt x="174" y="465"/>
                </a:lnTo>
                <a:lnTo>
                  <a:pt x="180" y="486"/>
                </a:lnTo>
                <a:lnTo>
                  <a:pt x="185" y="510"/>
                </a:lnTo>
                <a:lnTo>
                  <a:pt x="189" y="532"/>
                </a:lnTo>
                <a:lnTo>
                  <a:pt x="189" y="554"/>
                </a:lnTo>
                <a:lnTo>
                  <a:pt x="185" y="573"/>
                </a:lnTo>
                <a:lnTo>
                  <a:pt x="177" y="588"/>
                </a:lnTo>
                <a:lnTo>
                  <a:pt x="162" y="598"/>
                </a:lnTo>
                <a:lnTo>
                  <a:pt x="143" y="602"/>
                </a:lnTo>
                <a:lnTo>
                  <a:pt x="124" y="602"/>
                </a:lnTo>
                <a:lnTo>
                  <a:pt x="107" y="596"/>
                </a:lnTo>
                <a:lnTo>
                  <a:pt x="92" y="586"/>
                </a:lnTo>
                <a:lnTo>
                  <a:pt x="81" y="573"/>
                </a:lnTo>
                <a:lnTo>
                  <a:pt x="73" y="556"/>
                </a:lnTo>
                <a:lnTo>
                  <a:pt x="71" y="535"/>
                </a:lnTo>
                <a:lnTo>
                  <a:pt x="73" y="513"/>
                </a:lnTo>
                <a:lnTo>
                  <a:pt x="80" y="487"/>
                </a:lnTo>
                <a:lnTo>
                  <a:pt x="92" y="455"/>
                </a:lnTo>
                <a:lnTo>
                  <a:pt x="104" y="419"/>
                </a:lnTo>
                <a:lnTo>
                  <a:pt x="119" y="382"/>
                </a:lnTo>
                <a:lnTo>
                  <a:pt x="131" y="343"/>
                </a:lnTo>
                <a:lnTo>
                  <a:pt x="139" y="302"/>
                </a:lnTo>
                <a:lnTo>
                  <a:pt x="145" y="264"/>
                </a:lnTo>
                <a:lnTo>
                  <a:pt x="143" y="229"/>
                </a:lnTo>
                <a:lnTo>
                  <a:pt x="131" y="157"/>
                </a:lnTo>
                <a:lnTo>
                  <a:pt x="117" y="87"/>
                </a:lnTo>
                <a:lnTo>
                  <a:pt x="107" y="34"/>
                </a:lnTo>
                <a:lnTo>
                  <a:pt x="104" y="14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6" name="Freeform 89"/>
          <p:cNvSpPr>
            <a:spLocks/>
          </p:cNvSpPr>
          <p:nvPr/>
        </p:nvSpPr>
        <p:spPr bwMode="auto">
          <a:xfrm>
            <a:off x="9258300" y="3578225"/>
            <a:ext cx="84138" cy="517525"/>
          </a:xfrm>
          <a:custGeom>
            <a:avLst/>
            <a:gdLst>
              <a:gd name="T0" fmla="*/ 70 w 106"/>
              <a:gd name="T1" fmla="*/ 638 h 652"/>
              <a:gd name="T2" fmla="*/ 14 w 106"/>
              <a:gd name="T3" fmla="*/ 652 h 652"/>
              <a:gd name="T4" fmla="*/ 0 w 106"/>
              <a:gd name="T5" fmla="*/ 15 h 652"/>
              <a:gd name="T6" fmla="*/ 106 w 106"/>
              <a:gd name="T7" fmla="*/ 0 h 652"/>
              <a:gd name="T8" fmla="*/ 70 w 106"/>
              <a:gd name="T9" fmla="*/ 638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652">
                <a:moveTo>
                  <a:pt x="70" y="638"/>
                </a:moveTo>
                <a:lnTo>
                  <a:pt x="14" y="652"/>
                </a:lnTo>
                <a:lnTo>
                  <a:pt x="0" y="15"/>
                </a:lnTo>
                <a:lnTo>
                  <a:pt x="106" y="0"/>
                </a:lnTo>
                <a:lnTo>
                  <a:pt x="70" y="638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7" name="Freeform 90"/>
          <p:cNvSpPr>
            <a:spLocks/>
          </p:cNvSpPr>
          <p:nvPr/>
        </p:nvSpPr>
        <p:spPr bwMode="auto">
          <a:xfrm>
            <a:off x="9310688" y="3521075"/>
            <a:ext cx="392113" cy="558800"/>
          </a:xfrm>
          <a:custGeom>
            <a:avLst/>
            <a:gdLst>
              <a:gd name="T0" fmla="*/ 494 w 494"/>
              <a:gd name="T1" fmla="*/ 0 h 705"/>
              <a:gd name="T2" fmla="*/ 472 w 494"/>
              <a:gd name="T3" fmla="*/ 588 h 705"/>
              <a:gd name="T4" fmla="*/ 0 w 494"/>
              <a:gd name="T5" fmla="*/ 705 h 705"/>
              <a:gd name="T6" fmla="*/ 29 w 494"/>
              <a:gd name="T7" fmla="*/ 74 h 705"/>
              <a:gd name="T8" fmla="*/ 494 w 494"/>
              <a:gd name="T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4" h="705">
                <a:moveTo>
                  <a:pt x="494" y="0"/>
                </a:moveTo>
                <a:lnTo>
                  <a:pt x="472" y="588"/>
                </a:lnTo>
                <a:lnTo>
                  <a:pt x="0" y="705"/>
                </a:lnTo>
                <a:lnTo>
                  <a:pt x="29" y="74"/>
                </a:lnTo>
                <a:lnTo>
                  <a:pt x="49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8" name="Freeform 91"/>
          <p:cNvSpPr>
            <a:spLocks/>
          </p:cNvSpPr>
          <p:nvPr/>
        </p:nvSpPr>
        <p:spPr bwMode="auto">
          <a:xfrm>
            <a:off x="9047163" y="3235325"/>
            <a:ext cx="128588" cy="204788"/>
          </a:xfrm>
          <a:custGeom>
            <a:avLst/>
            <a:gdLst>
              <a:gd name="T0" fmla="*/ 161 w 161"/>
              <a:gd name="T1" fmla="*/ 228 h 257"/>
              <a:gd name="T2" fmla="*/ 158 w 161"/>
              <a:gd name="T3" fmla="*/ 228 h 257"/>
              <a:gd name="T4" fmla="*/ 150 w 161"/>
              <a:gd name="T5" fmla="*/ 230 h 257"/>
              <a:gd name="T6" fmla="*/ 138 w 161"/>
              <a:gd name="T7" fmla="*/ 232 h 257"/>
              <a:gd name="T8" fmla="*/ 122 w 161"/>
              <a:gd name="T9" fmla="*/ 235 h 257"/>
              <a:gd name="T10" fmla="*/ 109 w 161"/>
              <a:gd name="T11" fmla="*/ 237 h 257"/>
              <a:gd name="T12" fmla="*/ 95 w 161"/>
              <a:gd name="T13" fmla="*/ 240 h 257"/>
              <a:gd name="T14" fmla="*/ 85 w 161"/>
              <a:gd name="T15" fmla="*/ 244 h 257"/>
              <a:gd name="T16" fmla="*/ 80 w 161"/>
              <a:gd name="T17" fmla="*/ 247 h 257"/>
              <a:gd name="T18" fmla="*/ 73 w 161"/>
              <a:gd name="T19" fmla="*/ 254 h 257"/>
              <a:gd name="T20" fmla="*/ 59 w 161"/>
              <a:gd name="T21" fmla="*/ 257 h 257"/>
              <a:gd name="T22" fmla="*/ 46 w 161"/>
              <a:gd name="T23" fmla="*/ 257 h 257"/>
              <a:gd name="T24" fmla="*/ 35 w 161"/>
              <a:gd name="T25" fmla="*/ 256 h 257"/>
              <a:gd name="T26" fmla="*/ 27 w 161"/>
              <a:gd name="T27" fmla="*/ 250 h 257"/>
              <a:gd name="T28" fmla="*/ 20 w 161"/>
              <a:gd name="T29" fmla="*/ 244 h 257"/>
              <a:gd name="T30" fmla="*/ 15 w 161"/>
              <a:gd name="T31" fmla="*/ 230 h 257"/>
              <a:gd name="T32" fmla="*/ 11 w 161"/>
              <a:gd name="T33" fmla="*/ 211 h 257"/>
              <a:gd name="T34" fmla="*/ 8 w 161"/>
              <a:gd name="T35" fmla="*/ 174 h 257"/>
              <a:gd name="T36" fmla="*/ 3 w 161"/>
              <a:gd name="T37" fmla="*/ 121 h 257"/>
              <a:gd name="T38" fmla="*/ 0 w 161"/>
              <a:gd name="T39" fmla="*/ 68 h 257"/>
              <a:gd name="T40" fmla="*/ 5 w 161"/>
              <a:gd name="T41" fmla="*/ 38 h 257"/>
              <a:gd name="T42" fmla="*/ 11 w 161"/>
              <a:gd name="T43" fmla="*/ 31 h 257"/>
              <a:gd name="T44" fmla="*/ 18 w 161"/>
              <a:gd name="T45" fmla="*/ 24 h 257"/>
              <a:gd name="T46" fmla="*/ 29 w 161"/>
              <a:gd name="T47" fmla="*/ 17 h 257"/>
              <a:gd name="T48" fmla="*/ 39 w 161"/>
              <a:gd name="T49" fmla="*/ 12 h 257"/>
              <a:gd name="T50" fmla="*/ 49 w 161"/>
              <a:gd name="T51" fmla="*/ 7 h 257"/>
              <a:gd name="T52" fmla="*/ 57 w 161"/>
              <a:gd name="T53" fmla="*/ 4 h 257"/>
              <a:gd name="T54" fmla="*/ 63 w 161"/>
              <a:gd name="T55" fmla="*/ 0 h 257"/>
              <a:gd name="T56" fmla="*/ 64 w 161"/>
              <a:gd name="T57" fmla="*/ 0 h 257"/>
              <a:gd name="T58" fmla="*/ 69 w 161"/>
              <a:gd name="T59" fmla="*/ 7 h 257"/>
              <a:gd name="T60" fmla="*/ 83 w 161"/>
              <a:gd name="T61" fmla="*/ 21 h 257"/>
              <a:gd name="T62" fmla="*/ 97 w 161"/>
              <a:gd name="T63" fmla="*/ 34 h 257"/>
              <a:gd name="T64" fmla="*/ 107 w 161"/>
              <a:gd name="T65" fmla="*/ 41 h 257"/>
              <a:gd name="T66" fmla="*/ 110 w 161"/>
              <a:gd name="T67" fmla="*/ 44 h 257"/>
              <a:gd name="T68" fmla="*/ 119 w 161"/>
              <a:gd name="T69" fmla="*/ 51 h 257"/>
              <a:gd name="T70" fmla="*/ 127 w 161"/>
              <a:gd name="T71" fmla="*/ 60 h 257"/>
              <a:gd name="T72" fmla="*/ 136 w 161"/>
              <a:gd name="T73" fmla="*/ 70 h 257"/>
              <a:gd name="T74" fmla="*/ 144 w 161"/>
              <a:gd name="T75" fmla="*/ 78 h 257"/>
              <a:gd name="T76" fmla="*/ 153 w 161"/>
              <a:gd name="T77" fmla="*/ 87 h 257"/>
              <a:gd name="T78" fmla="*/ 158 w 161"/>
              <a:gd name="T79" fmla="*/ 94 h 257"/>
              <a:gd name="T80" fmla="*/ 160 w 161"/>
              <a:gd name="T81" fmla="*/ 95 h 257"/>
              <a:gd name="T82" fmla="*/ 161 w 161"/>
              <a:gd name="T83" fmla="*/ 22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1" h="257">
                <a:moveTo>
                  <a:pt x="161" y="228"/>
                </a:moveTo>
                <a:lnTo>
                  <a:pt x="158" y="228"/>
                </a:lnTo>
                <a:lnTo>
                  <a:pt x="150" y="230"/>
                </a:lnTo>
                <a:lnTo>
                  <a:pt x="138" y="232"/>
                </a:lnTo>
                <a:lnTo>
                  <a:pt x="122" y="235"/>
                </a:lnTo>
                <a:lnTo>
                  <a:pt x="109" y="237"/>
                </a:lnTo>
                <a:lnTo>
                  <a:pt x="95" y="240"/>
                </a:lnTo>
                <a:lnTo>
                  <a:pt x="85" y="244"/>
                </a:lnTo>
                <a:lnTo>
                  <a:pt x="80" y="247"/>
                </a:lnTo>
                <a:lnTo>
                  <a:pt x="73" y="254"/>
                </a:lnTo>
                <a:lnTo>
                  <a:pt x="59" y="257"/>
                </a:lnTo>
                <a:lnTo>
                  <a:pt x="46" y="257"/>
                </a:lnTo>
                <a:lnTo>
                  <a:pt x="35" y="256"/>
                </a:lnTo>
                <a:lnTo>
                  <a:pt x="27" y="250"/>
                </a:lnTo>
                <a:lnTo>
                  <a:pt x="20" y="244"/>
                </a:lnTo>
                <a:lnTo>
                  <a:pt x="15" y="230"/>
                </a:lnTo>
                <a:lnTo>
                  <a:pt x="11" y="211"/>
                </a:lnTo>
                <a:lnTo>
                  <a:pt x="8" y="174"/>
                </a:lnTo>
                <a:lnTo>
                  <a:pt x="3" y="121"/>
                </a:lnTo>
                <a:lnTo>
                  <a:pt x="0" y="68"/>
                </a:lnTo>
                <a:lnTo>
                  <a:pt x="5" y="38"/>
                </a:lnTo>
                <a:lnTo>
                  <a:pt x="11" y="31"/>
                </a:lnTo>
                <a:lnTo>
                  <a:pt x="18" y="24"/>
                </a:lnTo>
                <a:lnTo>
                  <a:pt x="29" y="17"/>
                </a:lnTo>
                <a:lnTo>
                  <a:pt x="39" y="12"/>
                </a:lnTo>
                <a:lnTo>
                  <a:pt x="49" y="7"/>
                </a:lnTo>
                <a:lnTo>
                  <a:pt x="57" y="4"/>
                </a:lnTo>
                <a:lnTo>
                  <a:pt x="63" y="0"/>
                </a:lnTo>
                <a:lnTo>
                  <a:pt x="64" y="0"/>
                </a:lnTo>
                <a:lnTo>
                  <a:pt x="69" y="7"/>
                </a:lnTo>
                <a:lnTo>
                  <a:pt x="83" y="21"/>
                </a:lnTo>
                <a:lnTo>
                  <a:pt x="97" y="34"/>
                </a:lnTo>
                <a:lnTo>
                  <a:pt x="107" y="41"/>
                </a:lnTo>
                <a:lnTo>
                  <a:pt x="110" y="44"/>
                </a:lnTo>
                <a:lnTo>
                  <a:pt x="119" y="51"/>
                </a:lnTo>
                <a:lnTo>
                  <a:pt x="127" y="60"/>
                </a:lnTo>
                <a:lnTo>
                  <a:pt x="136" y="70"/>
                </a:lnTo>
                <a:lnTo>
                  <a:pt x="144" y="78"/>
                </a:lnTo>
                <a:lnTo>
                  <a:pt x="153" y="87"/>
                </a:lnTo>
                <a:lnTo>
                  <a:pt x="158" y="94"/>
                </a:lnTo>
                <a:lnTo>
                  <a:pt x="160" y="95"/>
                </a:lnTo>
                <a:lnTo>
                  <a:pt x="161" y="228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" name="Freeform 92"/>
          <p:cNvSpPr>
            <a:spLocks/>
          </p:cNvSpPr>
          <p:nvPr/>
        </p:nvSpPr>
        <p:spPr bwMode="auto">
          <a:xfrm>
            <a:off x="9107488" y="3306763"/>
            <a:ext cx="31750" cy="84138"/>
          </a:xfrm>
          <a:custGeom>
            <a:avLst/>
            <a:gdLst>
              <a:gd name="T0" fmla="*/ 40 w 40"/>
              <a:gd name="T1" fmla="*/ 86 h 106"/>
              <a:gd name="T2" fmla="*/ 39 w 40"/>
              <a:gd name="T3" fmla="*/ 94 h 106"/>
              <a:gd name="T4" fmla="*/ 35 w 40"/>
              <a:gd name="T5" fmla="*/ 101 h 106"/>
              <a:gd name="T6" fmla="*/ 28 w 40"/>
              <a:gd name="T7" fmla="*/ 104 h 106"/>
              <a:gd name="T8" fmla="*/ 22 w 40"/>
              <a:gd name="T9" fmla="*/ 106 h 106"/>
              <a:gd name="T10" fmla="*/ 22 w 40"/>
              <a:gd name="T11" fmla="*/ 106 h 106"/>
              <a:gd name="T12" fmla="*/ 13 w 40"/>
              <a:gd name="T13" fmla="*/ 104 h 106"/>
              <a:gd name="T14" fmla="*/ 6 w 40"/>
              <a:gd name="T15" fmla="*/ 101 h 106"/>
              <a:gd name="T16" fmla="*/ 3 w 40"/>
              <a:gd name="T17" fmla="*/ 94 h 106"/>
              <a:gd name="T18" fmla="*/ 1 w 40"/>
              <a:gd name="T19" fmla="*/ 87 h 106"/>
              <a:gd name="T20" fmla="*/ 0 w 40"/>
              <a:gd name="T21" fmla="*/ 21 h 106"/>
              <a:gd name="T22" fmla="*/ 1 w 40"/>
              <a:gd name="T23" fmla="*/ 14 h 106"/>
              <a:gd name="T24" fmla="*/ 5 w 40"/>
              <a:gd name="T25" fmla="*/ 7 h 106"/>
              <a:gd name="T26" fmla="*/ 11 w 40"/>
              <a:gd name="T27" fmla="*/ 2 h 106"/>
              <a:gd name="T28" fmla="*/ 18 w 40"/>
              <a:gd name="T29" fmla="*/ 0 h 106"/>
              <a:gd name="T30" fmla="*/ 18 w 40"/>
              <a:gd name="T31" fmla="*/ 0 h 106"/>
              <a:gd name="T32" fmla="*/ 27 w 40"/>
              <a:gd name="T33" fmla="*/ 2 h 106"/>
              <a:gd name="T34" fmla="*/ 34 w 40"/>
              <a:gd name="T35" fmla="*/ 5 h 106"/>
              <a:gd name="T36" fmla="*/ 37 w 40"/>
              <a:gd name="T37" fmla="*/ 12 h 106"/>
              <a:gd name="T38" fmla="*/ 39 w 40"/>
              <a:gd name="T39" fmla="*/ 21 h 106"/>
              <a:gd name="T40" fmla="*/ 40 w 40"/>
              <a:gd name="T41" fmla="*/ 8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" h="106">
                <a:moveTo>
                  <a:pt x="40" y="86"/>
                </a:moveTo>
                <a:lnTo>
                  <a:pt x="39" y="94"/>
                </a:lnTo>
                <a:lnTo>
                  <a:pt x="35" y="101"/>
                </a:lnTo>
                <a:lnTo>
                  <a:pt x="28" y="104"/>
                </a:lnTo>
                <a:lnTo>
                  <a:pt x="22" y="106"/>
                </a:lnTo>
                <a:lnTo>
                  <a:pt x="22" y="106"/>
                </a:lnTo>
                <a:lnTo>
                  <a:pt x="13" y="104"/>
                </a:lnTo>
                <a:lnTo>
                  <a:pt x="6" y="101"/>
                </a:lnTo>
                <a:lnTo>
                  <a:pt x="3" y="94"/>
                </a:lnTo>
                <a:lnTo>
                  <a:pt x="1" y="87"/>
                </a:lnTo>
                <a:lnTo>
                  <a:pt x="0" y="21"/>
                </a:lnTo>
                <a:lnTo>
                  <a:pt x="1" y="14"/>
                </a:lnTo>
                <a:lnTo>
                  <a:pt x="5" y="7"/>
                </a:lnTo>
                <a:lnTo>
                  <a:pt x="11" y="2"/>
                </a:lnTo>
                <a:lnTo>
                  <a:pt x="18" y="0"/>
                </a:lnTo>
                <a:lnTo>
                  <a:pt x="18" y="0"/>
                </a:lnTo>
                <a:lnTo>
                  <a:pt x="27" y="2"/>
                </a:lnTo>
                <a:lnTo>
                  <a:pt x="34" y="5"/>
                </a:lnTo>
                <a:lnTo>
                  <a:pt x="37" y="12"/>
                </a:lnTo>
                <a:lnTo>
                  <a:pt x="39" y="21"/>
                </a:lnTo>
                <a:lnTo>
                  <a:pt x="40" y="86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" name="Freeform 93"/>
          <p:cNvSpPr>
            <a:spLocks/>
          </p:cNvSpPr>
          <p:nvPr/>
        </p:nvSpPr>
        <p:spPr bwMode="auto">
          <a:xfrm>
            <a:off x="9096375" y="3314700"/>
            <a:ext cx="53975" cy="61913"/>
          </a:xfrm>
          <a:custGeom>
            <a:avLst/>
            <a:gdLst>
              <a:gd name="T0" fmla="*/ 5 w 68"/>
              <a:gd name="T1" fmla="*/ 0 h 78"/>
              <a:gd name="T2" fmla="*/ 7 w 68"/>
              <a:gd name="T3" fmla="*/ 1 h 78"/>
              <a:gd name="T4" fmla="*/ 12 w 68"/>
              <a:gd name="T5" fmla="*/ 6 h 78"/>
              <a:gd name="T6" fmla="*/ 19 w 68"/>
              <a:gd name="T7" fmla="*/ 13 h 78"/>
              <a:gd name="T8" fmla="*/ 25 w 68"/>
              <a:gd name="T9" fmla="*/ 23 h 78"/>
              <a:gd name="T10" fmla="*/ 36 w 68"/>
              <a:gd name="T11" fmla="*/ 32 h 78"/>
              <a:gd name="T12" fmla="*/ 44 w 68"/>
              <a:gd name="T13" fmla="*/ 40 h 78"/>
              <a:gd name="T14" fmla="*/ 53 w 68"/>
              <a:gd name="T15" fmla="*/ 47 h 78"/>
              <a:gd name="T16" fmla="*/ 61 w 68"/>
              <a:gd name="T17" fmla="*/ 52 h 78"/>
              <a:gd name="T18" fmla="*/ 68 w 68"/>
              <a:gd name="T19" fmla="*/ 78 h 78"/>
              <a:gd name="T20" fmla="*/ 66 w 68"/>
              <a:gd name="T21" fmla="*/ 76 h 78"/>
              <a:gd name="T22" fmla="*/ 60 w 68"/>
              <a:gd name="T23" fmla="*/ 73 h 78"/>
              <a:gd name="T24" fmla="*/ 49 w 68"/>
              <a:gd name="T25" fmla="*/ 68 h 78"/>
              <a:gd name="T26" fmla="*/ 39 w 68"/>
              <a:gd name="T27" fmla="*/ 59 h 78"/>
              <a:gd name="T28" fmla="*/ 27 w 68"/>
              <a:gd name="T29" fmla="*/ 52 h 78"/>
              <a:gd name="T30" fmla="*/ 17 w 68"/>
              <a:gd name="T31" fmla="*/ 42 h 78"/>
              <a:gd name="T32" fmla="*/ 7 w 68"/>
              <a:gd name="T33" fmla="*/ 34 h 78"/>
              <a:gd name="T34" fmla="*/ 0 w 68"/>
              <a:gd name="T35" fmla="*/ 25 h 78"/>
              <a:gd name="T36" fmla="*/ 5 w 68"/>
              <a:gd name="T3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8" h="78">
                <a:moveTo>
                  <a:pt x="5" y="0"/>
                </a:moveTo>
                <a:lnTo>
                  <a:pt x="7" y="1"/>
                </a:lnTo>
                <a:lnTo>
                  <a:pt x="12" y="6"/>
                </a:lnTo>
                <a:lnTo>
                  <a:pt x="19" y="13"/>
                </a:lnTo>
                <a:lnTo>
                  <a:pt x="25" y="23"/>
                </a:lnTo>
                <a:lnTo>
                  <a:pt x="36" y="32"/>
                </a:lnTo>
                <a:lnTo>
                  <a:pt x="44" y="40"/>
                </a:lnTo>
                <a:lnTo>
                  <a:pt x="53" y="47"/>
                </a:lnTo>
                <a:lnTo>
                  <a:pt x="61" y="52"/>
                </a:lnTo>
                <a:lnTo>
                  <a:pt x="68" y="78"/>
                </a:lnTo>
                <a:lnTo>
                  <a:pt x="66" y="76"/>
                </a:lnTo>
                <a:lnTo>
                  <a:pt x="60" y="73"/>
                </a:lnTo>
                <a:lnTo>
                  <a:pt x="49" y="68"/>
                </a:lnTo>
                <a:lnTo>
                  <a:pt x="39" y="59"/>
                </a:lnTo>
                <a:lnTo>
                  <a:pt x="27" y="52"/>
                </a:lnTo>
                <a:lnTo>
                  <a:pt x="17" y="42"/>
                </a:lnTo>
                <a:lnTo>
                  <a:pt x="7" y="34"/>
                </a:lnTo>
                <a:lnTo>
                  <a:pt x="0" y="25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" name="Freeform 94"/>
          <p:cNvSpPr>
            <a:spLocks/>
          </p:cNvSpPr>
          <p:nvPr/>
        </p:nvSpPr>
        <p:spPr bwMode="auto">
          <a:xfrm>
            <a:off x="9351963" y="3760788"/>
            <a:ext cx="282575" cy="190500"/>
          </a:xfrm>
          <a:custGeom>
            <a:avLst/>
            <a:gdLst>
              <a:gd name="T0" fmla="*/ 0 w 356"/>
              <a:gd name="T1" fmla="*/ 0 h 240"/>
              <a:gd name="T2" fmla="*/ 29 w 356"/>
              <a:gd name="T3" fmla="*/ 18 h 240"/>
              <a:gd name="T4" fmla="*/ 58 w 356"/>
              <a:gd name="T5" fmla="*/ 37 h 240"/>
              <a:gd name="T6" fmla="*/ 89 w 356"/>
              <a:gd name="T7" fmla="*/ 57 h 240"/>
              <a:gd name="T8" fmla="*/ 119 w 356"/>
              <a:gd name="T9" fmla="*/ 78 h 240"/>
              <a:gd name="T10" fmla="*/ 148 w 356"/>
              <a:gd name="T11" fmla="*/ 98 h 240"/>
              <a:gd name="T12" fmla="*/ 179 w 356"/>
              <a:gd name="T13" fmla="*/ 117 h 240"/>
              <a:gd name="T14" fmla="*/ 208 w 356"/>
              <a:gd name="T15" fmla="*/ 138 h 240"/>
              <a:gd name="T16" fmla="*/ 235 w 356"/>
              <a:gd name="T17" fmla="*/ 155 h 240"/>
              <a:gd name="T18" fmla="*/ 259 w 356"/>
              <a:gd name="T19" fmla="*/ 173 h 240"/>
              <a:gd name="T20" fmla="*/ 283 w 356"/>
              <a:gd name="T21" fmla="*/ 189 h 240"/>
              <a:gd name="T22" fmla="*/ 303 w 356"/>
              <a:gd name="T23" fmla="*/ 204 h 240"/>
              <a:gd name="T24" fmla="*/ 322 w 356"/>
              <a:gd name="T25" fmla="*/ 216 h 240"/>
              <a:gd name="T26" fmla="*/ 336 w 356"/>
              <a:gd name="T27" fmla="*/ 226 h 240"/>
              <a:gd name="T28" fmla="*/ 348 w 356"/>
              <a:gd name="T29" fmla="*/ 233 h 240"/>
              <a:gd name="T30" fmla="*/ 354 w 356"/>
              <a:gd name="T31" fmla="*/ 238 h 240"/>
              <a:gd name="T32" fmla="*/ 356 w 356"/>
              <a:gd name="T33" fmla="*/ 240 h 240"/>
              <a:gd name="T34" fmla="*/ 37 w 356"/>
              <a:gd name="T35" fmla="*/ 165 h 240"/>
              <a:gd name="T36" fmla="*/ 0 w 356"/>
              <a:gd name="T3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6" h="240">
                <a:moveTo>
                  <a:pt x="0" y="0"/>
                </a:moveTo>
                <a:lnTo>
                  <a:pt x="29" y="18"/>
                </a:lnTo>
                <a:lnTo>
                  <a:pt x="58" y="37"/>
                </a:lnTo>
                <a:lnTo>
                  <a:pt x="89" y="57"/>
                </a:lnTo>
                <a:lnTo>
                  <a:pt x="119" y="78"/>
                </a:lnTo>
                <a:lnTo>
                  <a:pt x="148" y="98"/>
                </a:lnTo>
                <a:lnTo>
                  <a:pt x="179" y="117"/>
                </a:lnTo>
                <a:lnTo>
                  <a:pt x="208" y="138"/>
                </a:lnTo>
                <a:lnTo>
                  <a:pt x="235" y="155"/>
                </a:lnTo>
                <a:lnTo>
                  <a:pt x="259" y="173"/>
                </a:lnTo>
                <a:lnTo>
                  <a:pt x="283" y="189"/>
                </a:lnTo>
                <a:lnTo>
                  <a:pt x="303" y="204"/>
                </a:lnTo>
                <a:lnTo>
                  <a:pt x="322" y="216"/>
                </a:lnTo>
                <a:lnTo>
                  <a:pt x="336" y="226"/>
                </a:lnTo>
                <a:lnTo>
                  <a:pt x="348" y="233"/>
                </a:lnTo>
                <a:lnTo>
                  <a:pt x="354" y="238"/>
                </a:lnTo>
                <a:lnTo>
                  <a:pt x="356" y="240"/>
                </a:lnTo>
                <a:lnTo>
                  <a:pt x="37" y="165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2" name="Freeform 95"/>
          <p:cNvSpPr>
            <a:spLocks/>
          </p:cNvSpPr>
          <p:nvPr/>
        </p:nvSpPr>
        <p:spPr bwMode="auto">
          <a:xfrm>
            <a:off x="9401175" y="3594100"/>
            <a:ext cx="238125" cy="282575"/>
          </a:xfrm>
          <a:custGeom>
            <a:avLst/>
            <a:gdLst>
              <a:gd name="T0" fmla="*/ 0 w 300"/>
              <a:gd name="T1" fmla="*/ 53 h 356"/>
              <a:gd name="T2" fmla="*/ 92 w 300"/>
              <a:gd name="T3" fmla="*/ 0 h 356"/>
              <a:gd name="T4" fmla="*/ 300 w 300"/>
              <a:gd name="T5" fmla="*/ 356 h 356"/>
              <a:gd name="T6" fmla="*/ 0 w 300"/>
              <a:gd name="T7" fmla="*/ 53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0" h="356">
                <a:moveTo>
                  <a:pt x="0" y="53"/>
                </a:moveTo>
                <a:lnTo>
                  <a:pt x="92" y="0"/>
                </a:lnTo>
                <a:lnTo>
                  <a:pt x="300" y="356"/>
                </a:lnTo>
                <a:lnTo>
                  <a:pt x="0" y="53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" name="Freeform 96"/>
          <p:cNvSpPr>
            <a:spLocks/>
          </p:cNvSpPr>
          <p:nvPr/>
        </p:nvSpPr>
        <p:spPr bwMode="auto">
          <a:xfrm>
            <a:off x="8232775" y="3563938"/>
            <a:ext cx="573088" cy="177800"/>
          </a:xfrm>
          <a:custGeom>
            <a:avLst/>
            <a:gdLst>
              <a:gd name="T0" fmla="*/ 723 w 723"/>
              <a:gd name="T1" fmla="*/ 0 h 223"/>
              <a:gd name="T2" fmla="*/ 717 w 723"/>
              <a:gd name="T3" fmla="*/ 95 h 223"/>
              <a:gd name="T4" fmla="*/ 5 w 723"/>
              <a:gd name="T5" fmla="*/ 223 h 223"/>
              <a:gd name="T6" fmla="*/ 0 w 723"/>
              <a:gd name="T7" fmla="*/ 99 h 223"/>
              <a:gd name="T8" fmla="*/ 723 w 723"/>
              <a:gd name="T9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3" h="223">
                <a:moveTo>
                  <a:pt x="723" y="0"/>
                </a:moveTo>
                <a:lnTo>
                  <a:pt x="717" y="95"/>
                </a:lnTo>
                <a:lnTo>
                  <a:pt x="5" y="223"/>
                </a:lnTo>
                <a:lnTo>
                  <a:pt x="0" y="99"/>
                </a:lnTo>
                <a:lnTo>
                  <a:pt x="723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4" name="Freeform 97"/>
          <p:cNvSpPr>
            <a:spLocks/>
          </p:cNvSpPr>
          <p:nvPr/>
        </p:nvSpPr>
        <p:spPr bwMode="auto">
          <a:xfrm>
            <a:off x="8172450" y="3014663"/>
            <a:ext cx="673100" cy="627063"/>
          </a:xfrm>
          <a:custGeom>
            <a:avLst/>
            <a:gdLst>
              <a:gd name="T0" fmla="*/ 14 w 849"/>
              <a:gd name="T1" fmla="*/ 790 h 790"/>
              <a:gd name="T2" fmla="*/ 844 w 849"/>
              <a:gd name="T3" fmla="*/ 677 h 790"/>
              <a:gd name="T4" fmla="*/ 849 w 849"/>
              <a:gd name="T5" fmla="*/ 0 h 790"/>
              <a:gd name="T6" fmla="*/ 0 w 849"/>
              <a:gd name="T7" fmla="*/ 18 h 790"/>
              <a:gd name="T8" fmla="*/ 14 w 849"/>
              <a:gd name="T9" fmla="*/ 79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9" h="790">
                <a:moveTo>
                  <a:pt x="14" y="790"/>
                </a:moveTo>
                <a:lnTo>
                  <a:pt x="844" y="677"/>
                </a:lnTo>
                <a:lnTo>
                  <a:pt x="849" y="0"/>
                </a:lnTo>
                <a:lnTo>
                  <a:pt x="0" y="18"/>
                </a:lnTo>
                <a:lnTo>
                  <a:pt x="14" y="79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" name="Freeform 98"/>
          <p:cNvSpPr>
            <a:spLocks/>
          </p:cNvSpPr>
          <p:nvPr/>
        </p:nvSpPr>
        <p:spPr bwMode="auto">
          <a:xfrm>
            <a:off x="8172450" y="3030538"/>
            <a:ext cx="165100" cy="190500"/>
          </a:xfrm>
          <a:custGeom>
            <a:avLst/>
            <a:gdLst>
              <a:gd name="T0" fmla="*/ 208 w 208"/>
              <a:gd name="T1" fmla="*/ 4 h 240"/>
              <a:gd name="T2" fmla="*/ 5 w 208"/>
              <a:gd name="T3" fmla="*/ 240 h 240"/>
              <a:gd name="T4" fmla="*/ 0 w 208"/>
              <a:gd name="T5" fmla="*/ 165 h 240"/>
              <a:gd name="T6" fmla="*/ 165 w 208"/>
              <a:gd name="T7" fmla="*/ 0 h 240"/>
              <a:gd name="T8" fmla="*/ 208 w 208"/>
              <a:gd name="T9" fmla="*/ 4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240">
                <a:moveTo>
                  <a:pt x="208" y="4"/>
                </a:moveTo>
                <a:lnTo>
                  <a:pt x="5" y="240"/>
                </a:lnTo>
                <a:lnTo>
                  <a:pt x="0" y="165"/>
                </a:lnTo>
                <a:lnTo>
                  <a:pt x="165" y="0"/>
                </a:lnTo>
                <a:lnTo>
                  <a:pt x="208" y="4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" name="Freeform 99"/>
          <p:cNvSpPr>
            <a:spLocks/>
          </p:cNvSpPr>
          <p:nvPr/>
        </p:nvSpPr>
        <p:spPr bwMode="auto">
          <a:xfrm>
            <a:off x="8180388" y="3030538"/>
            <a:ext cx="273050" cy="477838"/>
          </a:xfrm>
          <a:custGeom>
            <a:avLst/>
            <a:gdLst>
              <a:gd name="T0" fmla="*/ 293 w 345"/>
              <a:gd name="T1" fmla="*/ 9 h 603"/>
              <a:gd name="T2" fmla="*/ 0 w 345"/>
              <a:gd name="T3" fmla="*/ 458 h 603"/>
              <a:gd name="T4" fmla="*/ 9 w 345"/>
              <a:gd name="T5" fmla="*/ 603 h 603"/>
              <a:gd name="T6" fmla="*/ 345 w 345"/>
              <a:gd name="T7" fmla="*/ 0 h 603"/>
              <a:gd name="T8" fmla="*/ 293 w 345"/>
              <a:gd name="T9" fmla="*/ 9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603">
                <a:moveTo>
                  <a:pt x="293" y="9"/>
                </a:moveTo>
                <a:lnTo>
                  <a:pt x="0" y="458"/>
                </a:lnTo>
                <a:lnTo>
                  <a:pt x="9" y="603"/>
                </a:lnTo>
                <a:lnTo>
                  <a:pt x="345" y="0"/>
                </a:lnTo>
                <a:lnTo>
                  <a:pt x="293" y="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" name="Freeform 100"/>
          <p:cNvSpPr>
            <a:spLocks/>
          </p:cNvSpPr>
          <p:nvPr/>
        </p:nvSpPr>
        <p:spPr bwMode="auto">
          <a:xfrm>
            <a:off x="8223250" y="3017838"/>
            <a:ext cx="576263" cy="623888"/>
          </a:xfrm>
          <a:custGeom>
            <a:avLst/>
            <a:gdLst>
              <a:gd name="T0" fmla="*/ 646 w 726"/>
              <a:gd name="T1" fmla="*/ 0 h 787"/>
              <a:gd name="T2" fmla="*/ 622 w 726"/>
              <a:gd name="T3" fmla="*/ 3 h 787"/>
              <a:gd name="T4" fmla="*/ 583 w 726"/>
              <a:gd name="T5" fmla="*/ 8 h 787"/>
              <a:gd name="T6" fmla="*/ 535 w 726"/>
              <a:gd name="T7" fmla="*/ 19 h 787"/>
              <a:gd name="T8" fmla="*/ 489 w 726"/>
              <a:gd name="T9" fmla="*/ 31 h 787"/>
              <a:gd name="T10" fmla="*/ 453 w 726"/>
              <a:gd name="T11" fmla="*/ 48 h 787"/>
              <a:gd name="T12" fmla="*/ 435 w 726"/>
              <a:gd name="T13" fmla="*/ 70 h 787"/>
              <a:gd name="T14" fmla="*/ 443 w 726"/>
              <a:gd name="T15" fmla="*/ 95 h 787"/>
              <a:gd name="T16" fmla="*/ 482 w 726"/>
              <a:gd name="T17" fmla="*/ 128 h 787"/>
              <a:gd name="T18" fmla="*/ 522 w 726"/>
              <a:gd name="T19" fmla="*/ 184 h 787"/>
              <a:gd name="T20" fmla="*/ 551 w 726"/>
              <a:gd name="T21" fmla="*/ 259 h 787"/>
              <a:gd name="T22" fmla="*/ 564 w 726"/>
              <a:gd name="T23" fmla="*/ 341 h 787"/>
              <a:gd name="T24" fmla="*/ 557 w 726"/>
              <a:gd name="T25" fmla="*/ 424 h 787"/>
              <a:gd name="T26" fmla="*/ 523 w 726"/>
              <a:gd name="T27" fmla="*/ 495 h 787"/>
              <a:gd name="T28" fmla="*/ 459 w 726"/>
              <a:gd name="T29" fmla="*/ 550 h 787"/>
              <a:gd name="T30" fmla="*/ 358 w 726"/>
              <a:gd name="T31" fmla="*/ 577 h 787"/>
              <a:gd name="T32" fmla="*/ 225 w 726"/>
              <a:gd name="T33" fmla="*/ 576 h 787"/>
              <a:gd name="T34" fmla="*/ 123 w 726"/>
              <a:gd name="T35" fmla="*/ 586 h 787"/>
              <a:gd name="T36" fmla="*/ 56 w 726"/>
              <a:gd name="T37" fmla="*/ 613 h 787"/>
              <a:gd name="T38" fmla="*/ 19 w 726"/>
              <a:gd name="T39" fmla="*/ 650 h 787"/>
              <a:gd name="T40" fmla="*/ 2 w 726"/>
              <a:gd name="T41" fmla="*/ 691 h 787"/>
              <a:gd name="T42" fmla="*/ 0 w 726"/>
              <a:gd name="T43" fmla="*/ 732 h 787"/>
              <a:gd name="T44" fmla="*/ 5 w 726"/>
              <a:gd name="T45" fmla="*/ 765 h 787"/>
              <a:gd name="T46" fmla="*/ 10 w 726"/>
              <a:gd name="T47" fmla="*/ 783 h 787"/>
              <a:gd name="T48" fmla="*/ 46 w 726"/>
              <a:gd name="T49" fmla="*/ 787 h 787"/>
              <a:gd name="T50" fmla="*/ 50 w 726"/>
              <a:gd name="T51" fmla="*/ 778 h 787"/>
              <a:gd name="T52" fmla="*/ 60 w 726"/>
              <a:gd name="T53" fmla="*/ 754 h 787"/>
              <a:gd name="T54" fmla="*/ 80 w 726"/>
              <a:gd name="T55" fmla="*/ 724 h 787"/>
              <a:gd name="T56" fmla="*/ 109 w 726"/>
              <a:gd name="T57" fmla="*/ 690 h 787"/>
              <a:gd name="T58" fmla="*/ 148 w 726"/>
              <a:gd name="T59" fmla="*/ 657 h 787"/>
              <a:gd name="T60" fmla="*/ 200 w 726"/>
              <a:gd name="T61" fmla="*/ 635 h 787"/>
              <a:gd name="T62" fmla="*/ 263 w 726"/>
              <a:gd name="T63" fmla="*/ 627 h 787"/>
              <a:gd name="T64" fmla="*/ 339 w 726"/>
              <a:gd name="T65" fmla="*/ 637 h 787"/>
              <a:gd name="T66" fmla="*/ 423 w 726"/>
              <a:gd name="T67" fmla="*/ 649 h 787"/>
              <a:gd name="T68" fmla="*/ 506 w 726"/>
              <a:gd name="T69" fmla="*/ 639 h 787"/>
              <a:gd name="T70" fmla="*/ 583 w 726"/>
              <a:gd name="T71" fmla="*/ 610 h 787"/>
              <a:gd name="T72" fmla="*/ 649 w 726"/>
              <a:gd name="T73" fmla="*/ 567 h 787"/>
              <a:gd name="T74" fmla="*/ 697 w 726"/>
              <a:gd name="T75" fmla="*/ 514 h 787"/>
              <a:gd name="T76" fmla="*/ 723 w 726"/>
              <a:gd name="T77" fmla="*/ 451 h 787"/>
              <a:gd name="T78" fmla="*/ 721 w 726"/>
              <a:gd name="T79" fmla="*/ 385 h 787"/>
              <a:gd name="T80" fmla="*/ 687 w 726"/>
              <a:gd name="T81" fmla="*/ 317 h 787"/>
              <a:gd name="T82" fmla="*/ 595 w 726"/>
              <a:gd name="T83" fmla="*/ 199 h 787"/>
              <a:gd name="T84" fmla="*/ 545 w 726"/>
              <a:gd name="T85" fmla="*/ 109 h 787"/>
              <a:gd name="T86" fmla="*/ 561 w 726"/>
              <a:gd name="T87" fmla="*/ 46 h 787"/>
              <a:gd name="T88" fmla="*/ 668 w 726"/>
              <a:gd name="T89" fmla="*/ 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26" h="787">
                <a:moveTo>
                  <a:pt x="649" y="0"/>
                </a:moveTo>
                <a:lnTo>
                  <a:pt x="646" y="0"/>
                </a:lnTo>
                <a:lnTo>
                  <a:pt x="636" y="2"/>
                </a:lnTo>
                <a:lnTo>
                  <a:pt x="622" y="3"/>
                </a:lnTo>
                <a:lnTo>
                  <a:pt x="603" y="5"/>
                </a:lnTo>
                <a:lnTo>
                  <a:pt x="583" y="8"/>
                </a:lnTo>
                <a:lnTo>
                  <a:pt x="559" y="14"/>
                </a:lnTo>
                <a:lnTo>
                  <a:pt x="535" y="19"/>
                </a:lnTo>
                <a:lnTo>
                  <a:pt x="511" y="24"/>
                </a:lnTo>
                <a:lnTo>
                  <a:pt x="489" y="31"/>
                </a:lnTo>
                <a:lnTo>
                  <a:pt x="469" y="39"/>
                </a:lnTo>
                <a:lnTo>
                  <a:pt x="453" y="48"/>
                </a:lnTo>
                <a:lnTo>
                  <a:pt x="442" y="58"/>
                </a:lnTo>
                <a:lnTo>
                  <a:pt x="435" y="70"/>
                </a:lnTo>
                <a:lnTo>
                  <a:pt x="435" y="82"/>
                </a:lnTo>
                <a:lnTo>
                  <a:pt x="443" y="95"/>
                </a:lnTo>
                <a:lnTo>
                  <a:pt x="460" y="109"/>
                </a:lnTo>
                <a:lnTo>
                  <a:pt x="482" y="128"/>
                </a:lnTo>
                <a:lnTo>
                  <a:pt x="503" y="153"/>
                </a:lnTo>
                <a:lnTo>
                  <a:pt x="522" y="184"/>
                </a:lnTo>
                <a:lnTo>
                  <a:pt x="537" y="220"/>
                </a:lnTo>
                <a:lnTo>
                  <a:pt x="551" y="259"/>
                </a:lnTo>
                <a:lnTo>
                  <a:pt x="559" y="300"/>
                </a:lnTo>
                <a:lnTo>
                  <a:pt x="564" y="341"/>
                </a:lnTo>
                <a:lnTo>
                  <a:pt x="562" y="383"/>
                </a:lnTo>
                <a:lnTo>
                  <a:pt x="557" y="424"/>
                </a:lnTo>
                <a:lnTo>
                  <a:pt x="544" y="461"/>
                </a:lnTo>
                <a:lnTo>
                  <a:pt x="523" y="495"/>
                </a:lnTo>
                <a:lnTo>
                  <a:pt x="496" y="526"/>
                </a:lnTo>
                <a:lnTo>
                  <a:pt x="459" y="550"/>
                </a:lnTo>
                <a:lnTo>
                  <a:pt x="413" y="567"/>
                </a:lnTo>
                <a:lnTo>
                  <a:pt x="358" y="577"/>
                </a:lnTo>
                <a:lnTo>
                  <a:pt x="292" y="577"/>
                </a:lnTo>
                <a:lnTo>
                  <a:pt x="225" y="576"/>
                </a:lnTo>
                <a:lnTo>
                  <a:pt x="169" y="577"/>
                </a:lnTo>
                <a:lnTo>
                  <a:pt x="123" y="586"/>
                </a:lnTo>
                <a:lnTo>
                  <a:pt x="85" y="598"/>
                </a:lnTo>
                <a:lnTo>
                  <a:pt x="56" y="613"/>
                </a:lnTo>
                <a:lnTo>
                  <a:pt x="34" y="630"/>
                </a:lnTo>
                <a:lnTo>
                  <a:pt x="19" y="650"/>
                </a:lnTo>
                <a:lnTo>
                  <a:pt x="9" y="671"/>
                </a:lnTo>
                <a:lnTo>
                  <a:pt x="2" y="691"/>
                </a:lnTo>
                <a:lnTo>
                  <a:pt x="0" y="713"/>
                </a:lnTo>
                <a:lnTo>
                  <a:pt x="0" y="732"/>
                </a:lnTo>
                <a:lnTo>
                  <a:pt x="2" y="749"/>
                </a:lnTo>
                <a:lnTo>
                  <a:pt x="5" y="765"/>
                </a:lnTo>
                <a:lnTo>
                  <a:pt x="9" y="776"/>
                </a:lnTo>
                <a:lnTo>
                  <a:pt x="10" y="783"/>
                </a:lnTo>
                <a:lnTo>
                  <a:pt x="12" y="787"/>
                </a:lnTo>
                <a:lnTo>
                  <a:pt x="46" y="787"/>
                </a:lnTo>
                <a:lnTo>
                  <a:pt x="46" y="785"/>
                </a:lnTo>
                <a:lnTo>
                  <a:pt x="50" y="778"/>
                </a:lnTo>
                <a:lnTo>
                  <a:pt x="55" y="768"/>
                </a:lnTo>
                <a:lnTo>
                  <a:pt x="60" y="754"/>
                </a:lnTo>
                <a:lnTo>
                  <a:pt x="70" y="741"/>
                </a:lnTo>
                <a:lnTo>
                  <a:pt x="80" y="724"/>
                </a:lnTo>
                <a:lnTo>
                  <a:pt x="94" y="707"/>
                </a:lnTo>
                <a:lnTo>
                  <a:pt x="109" y="690"/>
                </a:lnTo>
                <a:lnTo>
                  <a:pt x="128" y="673"/>
                </a:lnTo>
                <a:lnTo>
                  <a:pt x="148" y="657"/>
                </a:lnTo>
                <a:lnTo>
                  <a:pt x="172" y="645"/>
                </a:lnTo>
                <a:lnTo>
                  <a:pt x="200" y="635"/>
                </a:lnTo>
                <a:lnTo>
                  <a:pt x="229" y="628"/>
                </a:lnTo>
                <a:lnTo>
                  <a:pt x="263" y="627"/>
                </a:lnTo>
                <a:lnTo>
                  <a:pt x="298" y="628"/>
                </a:lnTo>
                <a:lnTo>
                  <a:pt x="339" y="637"/>
                </a:lnTo>
                <a:lnTo>
                  <a:pt x="380" y="645"/>
                </a:lnTo>
                <a:lnTo>
                  <a:pt x="423" y="649"/>
                </a:lnTo>
                <a:lnTo>
                  <a:pt x="465" y="645"/>
                </a:lnTo>
                <a:lnTo>
                  <a:pt x="506" y="639"/>
                </a:lnTo>
                <a:lnTo>
                  <a:pt x="545" y="627"/>
                </a:lnTo>
                <a:lnTo>
                  <a:pt x="583" y="610"/>
                </a:lnTo>
                <a:lnTo>
                  <a:pt x="617" y="591"/>
                </a:lnTo>
                <a:lnTo>
                  <a:pt x="649" y="567"/>
                </a:lnTo>
                <a:lnTo>
                  <a:pt x="675" y="541"/>
                </a:lnTo>
                <a:lnTo>
                  <a:pt x="697" y="514"/>
                </a:lnTo>
                <a:lnTo>
                  <a:pt x="712" y="484"/>
                </a:lnTo>
                <a:lnTo>
                  <a:pt x="723" y="451"/>
                </a:lnTo>
                <a:lnTo>
                  <a:pt x="726" y="419"/>
                </a:lnTo>
                <a:lnTo>
                  <a:pt x="721" y="385"/>
                </a:lnTo>
                <a:lnTo>
                  <a:pt x="709" y="351"/>
                </a:lnTo>
                <a:lnTo>
                  <a:pt x="687" y="317"/>
                </a:lnTo>
                <a:lnTo>
                  <a:pt x="637" y="254"/>
                </a:lnTo>
                <a:lnTo>
                  <a:pt x="595" y="199"/>
                </a:lnTo>
                <a:lnTo>
                  <a:pt x="562" y="151"/>
                </a:lnTo>
                <a:lnTo>
                  <a:pt x="545" y="109"/>
                </a:lnTo>
                <a:lnTo>
                  <a:pt x="544" y="75"/>
                </a:lnTo>
                <a:lnTo>
                  <a:pt x="561" y="46"/>
                </a:lnTo>
                <a:lnTo>
                  <a:pt x="602" y="24"/>
                </a:lnTo>
                <a:lnTo>
                  <a:pt x="668" y="5"/>
                </a:lnTo>
                <a:lnTo>
                  <a:pt x="649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" name="Freeform 101"/>
          <p:cNvSpPr>
            <a:spLocks/>
          </p:cNvSpPr>
          <p:nvPr/>
        </p:nvSpPr>
        <p:spPr bwMode="auto">
          <a:xfrm>
            <a:off x="8299450" y="3186113"/>
            <a:ext cx="442913" cy="127000"/>
          </a:xfrm>
          <a:custGeom>
            <a:avLst/>
            <a:gdLst>
              <a:gd name="T0" fmla="*/ 5 w 557"/>
              <a:gd name="T1" fmla="*/ 19 h 160"/>
              <a:gd name="T2" fmla="*/ 0 w 557"/>
              <a:gd name="T3" fmla="*/ 160 h 160"/>
              <a:gd name="T4" fmla="*/ 557 w 557"/>
              <a:gd name="T5" fmla="*/ 109 h 160"/>
              <a:gd name="T6" fmla="*/ 539 w 557"/>
              <a:gd name="T7" fmla="*/ 0 h 160"/>
              <a:gd name="T8" fmla="*/ 5 w 557"/>
              <a:gd name="T9" fmla="*/ 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7" h="160">
                <a:moveTo>
                  <a:pt x="5" y="19"/>
                </a:moveTo>
                <a:lnTo>
                  <a:pt x="0" y="160"/>
                </a:lnTo>
                <a:lnTo>
                  <a:pt x="557" y="109"/>
                </a:lnTo>
                <a:lnTo>
                  <a:pt x="539" y="0"/>
                </a:lnTo>
                <a:lnTo>
                  <a:pt x="5" y="19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" name="Freeform 102"/>
          <p:cNvSpPr>
            <a:spLocks/>
          </p:cNvSpPr>
          <p:nvPr/>
        </p:nvSpPr>
        <p:spPr bwMode="auto">
          <a:xfrm>
            <a:off x="7473950" y="2493963"/>
            <a:ext cx="776288" cy="871538"/>
          </a:xfrm>
          <a:custGeom>
            <a:avLst/>
            <a:gdLst>
              <a:gd name="T0" fmla="*/ 187 w 978"/>
              <a:gd name="T1" fmla="*/ 218 h 1097"/>
              <a:gd name="T2" fmla="*/ 63 w 978"/>
              <a:gd name="T3" fmla="*/ 610 h 1097"/>
              <a:gd name="T4" fmla="*/ 0 w 978"/>
              <a:gd name="T5" fmla="*/ 845 h 1097"/>
              <a:gd name="T6" fmla="*/ 15 w 978"/>
              <a:gd name="T7" fmla="*/ 891 h 1097"/>
              <a:gd name="T8" fmla="*/ 68 w 978"/>
              <a:gd name="T9" fmla="*/ 937 h 1097"/>
              <a:gd name="T10" fmla="*/ 143 w 978"/>
              <a:gd name="T11" fmla="*/ 979 h 1097"/>
              <a:gd name="T12" fmla="*/ 225 w 978"/>
              <a:gd name="T13" fmla="*/ 1017 h 1097"/>
              <a:gd name="T14" fmla="*/ 298 w 978"/>
              <a:gd name="T15" fmla="*/ 1044 h 1097"/>
              <a:gd name="T16" fmla="*/ 353 w 978"/>
              <a:gd name="T17" fmla="*/ 1063 h 1097"/>
              <a:gd name="T18" fmla="*/ 429 w 978"/>
              <a:gd name="T19" fmla="*/ 1081 h 1097"/>
              <a:gd name="T20" fmla="*/ 520 w 978"/>
              <a:gd name="T21" fmla="*/ 1095 h 1097"/>
              <a:gd name="T22" fmla="*/ 605 w 978"/>
              <a:gd name="T23" fmla="*/ 1093 h 1097"/>
              <a:gd name="T24" fmla="*/ 673 w 978"/>
              <a:gd name="T25" fmla="*/ 1068 h 1097"/>
              <a:gd name="T26" fmla="*/ 714 w 978"/>
              <a:gd name="T27" fmla="*/ 998 h 1097"/>
              <a:gd name="T28" fmla="*/ 756 w 978"/>
              <a:gd name="T29" fmla="*/ 887 h 1097"/>
              <a:gd name="T30" fmla="*/ 796 w 978"/>
              <a:gd name="T31" fmla="*/ 768 h 1097"/>
              <a:gd name="T32" fmla="*/ 830 w 978"/>
              <a:gd name="T33" fmla="*/ 667 h 1097"/>
              <a:gd name="T34" fmla="*/ 855 w 978"/>
              <a:gd name="T35" fmla="*/ 591 h 1097"/>
              <a:gd name="T36" fmla="*/ 874 w 978"/>
              <a:gd name="T37" fmla="*/ 545 h 1097"/>
              <a:gd name="T38" fmla="*/ 920 w 978"/>
              <a:gd name="T39" fmla="*/ 492 h 1097"/>
              <a:gd name="T40" fmla="*/ 966 w 978"/>
              <a:gd name="T41" fmla="*/ 456 h 1097"/>
              <a:gd name="T42" fmla="*/ 959 w 978"/>
              <a:gd name="T43" fmla="*/ 417 h 1097"/>
              <a:gd name="T44" fmla="*/ 930 w 978"/>
              <a:gd name="T45" fmla="*/ 438 h 1097"/>
              <a:gd name="T46" fmla="*/ 874 w 978"/>
              <a:gd name="T47" fmla="*/ 485 h 1097"/>
              <a:gd name="T48" fmla="*/ 837 w 978"/>
              <a:gd name="T49" fmla="*/ 540 h 1097"/>
              <a:gd name="T50" fmla="*/ 814 w 978"/>
              <a:gd name="T51" fmla="*/ 599 h 1097"/>
              <a:gd name="T52" fmla="*/ 785 w 978"/>
              <a:gd name="T53" fmla="*/ 684 h 1097"/>
              <a:gd name="T54" fmla="*/ 750 w 978"/>
              <a:gd name="T55" fmla="*/ 795 h 1097"/>
              <a:gd name="T56" fmla="*/ 709 w 978"/>
              <a:gd name="T57" fmla="*/ 913 h 1097"/>
              <a:gd name="T58" fmla="*/ 668 w 978"/>
              <a:gd name="T59" fmla="*/ 1018 h 1097"/>
              <a:gd name="T60" fmla="*/ 642 w 978"/>
              <a:gd name="T61" fmla="*/ 1044 h 1097"/>
              <a:gd name="T62" fmla="*/ 596 w 978"/>
              <a:gd name="T63" fmla="*/ 1059 h 1097"/>
              <a:gd name="T64" fmla="*/ 532 w 978"/>
              <a:gd name="T65" fmla="*/ 1061 h 1097"/>
              <a:gd name="T66" fmla="*/ 452 w 978"/>
              <a:gd name="T67" fmla="*/ 1049 h 1097"/>
              <a:gd name="T68" fmla="*/ 359 w 978"/>
              <a:gd name="T69" fmla="*/ 1027 h 1097"/>
              <a:gd name="T70" fmla="*/ 261 w 978"/>
              <a:gd name="T71" fmla="*/ 993 h 1097"/>
              <a:gd name="T72" fmla="*/ 175 w 978"/>
              <a:gd name="T73" fmla="*/ 957 h 1097"/>
              <a:gd name="T74" fmla="*/ 111 w 978"/>
              <a:gd name="T75" fmla="*/ 921 h 1097"/>
              <a:gd name="T76" fmla="*/ 65 w 978"/>
              <a:gd name="T77" fmla="*/ 889 h 1097"/>
              <a:gd name="T78" fmla="*/ 41 w 978"/>
              <a:gd name="T79" fmla="*/ 865 h 1097"/>
              <a:gd name="T80" fmla="*/ 36 w 978"/>
              <a:gd name="T81" fmla="*/ 853 h 1097"/>
              <a:gd name="T82" fmla="*/ 36 w 978"/>
              <a:gd name="T83" fmla="*/ 853 h 1097"/>
              <a:gd name="T84" fmla="*/ 114 w 978"/>
              <a:gd name="T85" fmla="*/ 565 h 1097"/>
              <a:gd name="T86" fmla="*/ 223 w 978"/>
              <a:gd name="T87" fmla="*/ 231 h 1097"/>
              <a:gd name="T88" fmla="*/ 286 w 978"/>
              <a:gd name="T89" fmla="*/ 121 h 1097"/>
              <a:gd name="T90" fmla="*/ 365 w 978"/>
              <a:gd name="T91" fmla="*/ 105 h 1097"/>
              <a:gd name="T92" fmla="*/ 484 w 978"/>
              <a:gd name="T93" fmla="*/ 87 h 1097"/>
              <a:gd name="T94" fmla="*/ 622 w 978"/>
              <a:gd name="T95" fmla="*/ 68 h 1097"/>
              <a:gd name="T96" fmla="*/ 756 w 978"/>
              <a:gd name="T97" fmla="*/ 49 h 1097"/>
              <a:gd name="T98" fmla="*/ 860 w 978"/>
              <a:gd name="T99" fmla="*/ 36 h 1097"/>
              <a:gd name="T100" fmla="*/ 828 w 978"/>
              <a:gd name="T101" fmla="*/ 3 h 1097"/>
              <a:gd name="T102" fmla="*/ 721 w 978"/>
              <a:gd name="T103" fmla="*/ 19 h 1097"/>
              <a:gd name="T104" fmla="*/ 572 w 978"/>
              <a:gd name="T105" fmla="*/ 39 h 1097"/>
              <a:gd name="T106" fmla="*/ 421 w 978"/>
              <a:gd name="T107" fmla="*/ 61 h 1097"/>
              <a:gd name="T108" fmla="*/ 302 w 978"/>
              <a:gd name="T109" fmla="*/ 80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78" h="1097">
                <a:moveTo>
                  <a:pt x="261" y="90"/>
                </a:moveTo>
                <a:lnTo>
                  <a:pt x="228" y="129"/>
                </a:lnTo>
                <a:lnTo>
                  <a:pt x="187" y="218"/>
                </a:lnTo>
                <a:lnTo>
                  <a:pt x="145" y="339"/>
                </a:lnTo>
                <a:lnTo>
                  <a:pt x="102" y="475"/>
                </a:lnTo>
                <a:lnTo>
                  <a:pt x="63" y="610"/>
                </a:lnTo>
                <a:lnTo>
                  <a:pt x="31" y="727"/>
                </a:lnTo>
                <a:lnTo>
                  <a:pt x="9" y="810"/>
                </a:lnTo>
                <a:lnTo>
                  <a:pt x="0" y="845"/>
                </a:lnTo>
                <a:lnTo>
                  <a:pt x="0" y="860"/>
                </a:lnTo>
                <a:lnTo>
                  <a:pt x="5" y="875"/>
                </a:lnTo>
                <a:lnTo>
                  <a:pt x="15" y="891"/>
                </a:lnTo>
                <a:lnTo>
                  <a:pt x="29" y="906"/>
                </a:lnTo>
                <a:lnTo>
                  <a:pt x="46" y="921"/>
                </a:lnTo>
                <a:lnTo>
                  <a:pt x="68" y="937"/>
                </a:lnTo>
                <a:lnTo>
                  <a:pt x="90" y="952"/>
                </a:lnTo>
                <a:lnTo>
                  <a:pt x="116" y="965"/>
                </a:lnTo>
                <a:lnTo>
                  <a:pt x="143" y="979"/>
                </a:lnTo>
                <a:lnTo>
                  <a:pt x="170" y="993"/>
                </a:lnTo>
                <a:lnTo>
                  <a:pt x="198" y="1005"/>
                </a:lnTo>
                <a:lnTo>
                  <a:pt x="225" y="1017"/>
                </a:lnTo>
                <a:lnTo>
                  <a:pt x="250" y="1027"/>
                </a:lnTo>
                <a:lnTo>
                  <a:pt x="276" y="1037"/>
                </a:lnTo>
                <a:lnTo>
                  <a:pt x="298" y="1044"/>
                </a:lnTo>
                <a:lnTo>
                  <a:pt x="317" y="1051"/>
                </a:lnTo>
                <a:lnTo>
                  <a:pt x="334" y="1056"/>
                </a:lnTo>
                <a:lnTo>
                  <a:pt x="353" y="1063"/>
                </a:lnTo>
                <a:lnTo>
                  <a:pt x="377" y="1068"/>
                </a:lnTo>
                <a:lnTo>
                  <a:pt x="402" y="1074"/>
                </a:lnTo>
                <a:lnTo>
                  <a:pt x="429" y="1081"/>
                </a:lnTo>
                <a:lnTo>
                  <a:pt x="458" y="1086"/>
                </a:lnTo>
                <a:lnTo>
                  <a:pt x="489" y="1091"/>
                </a:lnTo>
                <a:lnTo>
                  <a:pt x="520" y="1095"/>
                </a:lnTo>
                <a:lnTo>
                  <a:pt x="549" y="1097"/>
                </a:lnTo>
                <a:lnTo>
                  <a:pt x="578" y="1097"/>
                </a:lnTo>
                <a:lnTo>
                  <a:pt x="605" y="1093"/>
                </a:lnTo>
                <a:lnTo>
                  <a:pt x="630" y="1088"/>
                </a:lnTo>
                <a:lnTo>
                  <a:pt x="653" y="1080"/>
                </a:lnTo>
                <a:lnTo>
                  <a:pt x="673" y="1068"/>
                </a:lnTo>
                <a:lnTo>
                  <a:pt x="688" y="1052"/>
                </a:lnTo>
                <a:lnTo>
                  <a:pt x="700" y="1032"/>
                </a:lnTo>
                <a:lnTo>
                  <a:pt x="714" y="998"/>
                </a:lnTo>
                <a:lnTo>
                  <a:pt x="728" y="964"/>
                </a:lnTo>
                <a:lnTo>
                  <a:pt x="743" y="926"/>
                </a:lnTo>
                <a:lnTo>
                  <a:pt x="756" y="887"/>
                </a:lnTo>
                <a:lnTo>
                  <a:pt x="770" y="848"/>
                </a:lnTo>
                <a:lnTo>
                  <a:pt x="784" y="807"/>
                </a:lnTo>
                <a:lnTo>
                  <a:pt x="796" y="768"/>
                </a:lnTo>
                <a:lnTo>
                  <a:pt x="809" y="729"/>
                </a:lnTo>
                <a:lnTo>
                  <a:pt x="820" y="698"/>
                </a:lnTo>
                <a:lnTo>
                  <a:pt x="830" y="667"/>
                </a:lnTo>
                <a:lnTo>
                  <a:pt x="838" y="640"/>
                </a:lnTo>
                <a:lnTo>
                  <a:pt x="847" y="613"/>
                </a:lnTo>
                <a:lnTo>
                  <a:pt x="855" y="591"/>
                </a:lnTo>
                <a:lnTo>
                  <a:pt x="862" y="572"/>
                </a:lnTo>
                <a:lnTo>
                  <a:pt x="869" y="557"/>
                </a:lnTo>
                <a:lnTo>
                  <a:pt x="874" y="545"/>
                </a:lnTo>
                <a:lnTo>
                  <a:pt x="888" y="526"/>
                </a:lnTo>
                <a:lnTo>
                  <a:pt x="903" y="507"/>
                </a:lnTo>
                <a:lnTo>
                  <a:pt x="920" y="492"/>
                </a:lnTo>
                <a:lnTo>
                  <a:pt x="937" y="477"/>
                </a:lnTo>
                <a:lnTo>
                  <a:pt x="952" y="465"/>
                </a:lnTo>
                <a:lnTo>
                  <a:pt x="966" y="456"/>
                </a:lnTo>
                <a:lnTo>
                  <a:pt x="975" y="449"/>
                </a:lnTo>
                <a:lnTo>
                  <a:pt x="978" y="448"/>
                </a:lnTo>
                <a:lnTo>
                  <a:pt x="959" y="417"/>
                </a:lnTo>
                <a:lnTo>
                  <a:pt x="954" y="421"/>
                </a:lnTo>
                <a:lnTo>
                  <a:pt x="944" y="427"/>
                </a:lnTo>
                <a:lnTo>
                  <a:pt x="930" y="438"/>
                </a:lnTo>
                <a:lnTo>
                  <a:pt x="912" y="451"/>
                </a:lnTo>
                <a:lnTo>
                  <a:pt x="893" y="467"/>
                </a:lnTo>
                <a:lnTo>
                  <a:pt x="874" y="485"/>
                </a:lnTo>
                <a:lnTo>
                  <a:pt x="857" y="506"/>
                </a:lnTo>
                <a:lnTo>
                  <a:pt x="843" y="528"/>
                </a:lnTo>
                <a:lnTo>
                  <a:pt x="837" y="540"/>
                </a:lnTo>
                <a:lnTo>
                  <a:pt x="830" y="557"/>
                </a:lnTo>
                <a:lnTo>
                  <a:pt x="823" y="575"/>
                </a:lnTo>
                <a:lnTo>
                  <a:pt x="814" y="599"/>
                </a:lnTo>
                <a:lnTo>
                  <a:pt x="806" y="625"/>
                </a:lnTo>
                <a:lnTo>
                  <a:pt x="796" y="654"/>
                </a:lnTo>
                <a:lnTo>
                  <a:pt x="785" y="684"/>
                </a:lnTo>
                <a:lnTo>
                  <a:pt x="775" y="717"/>
                </a:lnTo>
                <a:lnTo>
                  <a:pt x="762" y="756"/>
                </a:lnTo>
                <a:lnTo>
                  <a:pt x="750" y="795"/>
                </a:lnTo>
                <a:lnTo>
                  <a:pt x="736" y="834"/>
                </a:lnTo>
                <a:lnTo>
                  <a:pt x="722" y="874"/>
                </a:lnTo>
                <a:lnTo>
                  <a:pt x="709" y="913"/>
                </a:lnTo>
                <a:lnTo>
                  <a:pt x="695" y="950"/>
                </a:lnTo>
                <a:lnTo>
                  <a:pt x="682" y="984"/>
                </a:lnTo>
                <a:lnTo>
                  <a:pt x="668" y="1018"/>
                </a:lnTo>
                <a:lnTo>
                  <a:pt x="661" y="1028"/>
                </a:lnTo>
                <a:lnTo>
                  <a:pt x="653" y="1037"/>
                </a:lnTo>
                <a:lnTo>
                  <a:pt x="642" y="1044"/>
                </a:lnTo>
                <a:lnTo>
                  <a:pt x="629" y="1051"/>
                </a:lnTo>
                <a:lnTo>
                  <a:pt x="613" y="1056"/>
                </a:lnTo>
                <a:lnTo>
                  <a:pt x="596" y="1059"/>
                </a:lnTo>
                <a:lnTo>
                  <a:pt x="576" y="1061"/>
                </a:lnTo>
                <a:lnTo>
                  <a:pt x="555" y="1061"/>
                </a:lnTo>
                <a:lnTo>
                  <a:pt x="532" y="1061"/>
                </a:lnTo>
                <a:lnTo>
                  <a:pt x="506" y="1057"/>
                </a:lnTo>
                <a:lnTo>
                  <a:pt x="480" y="1054"/>
                </a:lnTo>
                <a:lnTo>
                  <a:pt x="452" y="1049"/>
                </a:lnTo>
                <a:lnTo>
                  <a:pt x="423" y="1044"/>
                </a:lnTo>
                <a:lnTo>
                  <a:pt x="392" y="1035"/>
                </a:lnTo>
                <a:lnTo>
                  <a:pt x="359" y="1027"/>
                </a:lnTo>
                <a:lnTo>
                  <a:pt x="327" y="1017"/>
                </a:lnTo>
                <a:lnTo>
                  <a:pt x="293" y="1005"/>
                </a:lnTo>
                <a:lnTo>
                  <a:pt x="261" y="993"/>
                </a:lnTo>
                <a:lnTo>
                  <a:pt x="230" y="981"/>
                </a:lnTo>
                <a:lnTo>
                  <a:pt x="203" y="969"/>
                </a:lnTo>
                <a:lnTo>
                  <a:pt x="175" y="957"/>
                </a:lnTo>
                <a:lnTo>
                  <a:pt x="152" y="943"/>
                </a:lnTo>
                <a:lnTo>
                  <a:pt x="129" y="933"/>
                </a:lnTo>
                <a:lnTo>
                  <a:pt x="111" y="921"/>
                </a:lnTo>
                <a:lnTo>
                  <a:pt x="94" y="909"/>
                </a:lnTo>
                <a:lnTo>
                  <a:pt x="78" y="899"/>
                </a:lnTo>
                <a:lnTo>
                  <a:pt x="65" y="889"/>
                </a:lnTo>
                <a:lnTo>
                  <a:pt x="55" y="880"/>
                </a:lnTo>
                <a:lnTo>
                  <a:pt x="46" y="872"/>
                </a:lnTo>
                <a:lnTo>
                  <a:pt x="41" y="865"/>
                </a:lnTo>
                <a:lnTo>
                  <a:pt x="37" y="858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55" y="780"/>
                </a:lnTo>
                <a:lnTo>
                  <a:pt x="82" y="681"/>
                </a:lnTo>
                <a:lnTo>
                  <a:pt x="114" y="565"/>
                </a:lnTo>
                <a:lnTo>
                  <a:pt x="152" y="444"/>
                </a:lnTo>
                <a:lnTo>
                  <a:pt x="189" y="330"/>
                </a:lnTo>
                <a:lnTo>
                  <a:pt x="223" y="231"/>
                </a:lnTo>
                <a:lnTo>
                  <a:pt x="252" y="158"/>
                </a:lnTo>
                <a:lnTo>
                  <a:pt x="274" y="124"/>
                </a:lnTo>
                <a:lnTo>
                  <a:pt x="286" y="121"/>
                </a:lnTo>
                <a:lnTo>
                  <a:pt x="307" y="116"/>
                </a:lnTo>
                <a:lnTo>
                  <a:pt x="332" y="111"/>
                </a:lnTo>
                <a:lnTo>
                  <a:pt x="365" y="105"/>
                </a:lnTo>
                <a:lnTo>
                  <a:pt x="400" y="100"/>
                </a:lnTo>
                <a:lnTo>
                  <a:pt x="441" y="94"/>
                </a:lnTo>
                <a:lnTo>
                  <a:pt x="484" y="87"/>
                </a:lnTo>
                <a:lnTo>
                  <a:pt x="530" y="80"/>
                </a:lnTo>
                <a:lnTo>
                  <a:pt x="576" y="73"/>
                </a:lnTo>
                <a:lnTo>
                  <a:pt x="622" y="68"/>
                </a:lnTo>
                <a:lnTo>
                  <a:pt x="670" y="61"/>
                </a:lnTo>
                <a:lnTo>
                  <a:pt x="714" y="54"/>
                </a:lnTo>
                <a:lnTo>
                  <a:pt x="756" y="49"/>
                </a:lnTo>
                <a:lnTo>
                  <a:pt x="796" y="44"/>
                </a:lnTo>
                <a:lnTo>
                  <a:pt x="830" y="39"/>
                </a:lnTo>
                <a:lnTo>
                  <a:pt x="860" y="36"/>
                </a:lnTo>
                <a:lnTo>
                  <a:pt x="857" y="0"/>
                </a:lnTo>
                <a:lnTo>
                  <a:pt x="847" y="2"/>
                </a:lnTo>
                <a:lnTo>
                  <a:pt x="828" y="3"/>
                </a:lnTo>
                <a:lnTo>
                  <a:pt x="799" y="8"/>
                </a:lnTo>
                <a:lnTo>
                  <a:pt x="763" y="12"/>
                </a:lnTo>
                <a:lnTo>
                  <a:pt x="721" y="19"/>
                </a:lnTo>
                <a:lnTo>
                  <a:pt x="675" y="24"/>
                </a:lnTo>
                <a:lnTo>
                  <a:pt x="624" y="32"/>
                </a:lnTo>
                <a:lnTo>
                  <a:pt x="572" y="39"/>
                </a:lnTo>
                <a:lnTo>
                  <a:pt x="520" y="46"/>
                </a:lnTo>
                <a:lnTo>
                  <a:pt x="469" y="53"/>
                </a:lnTo>
                <a:lnTo>
                  <a:pt x="421" y="61"/>
                </a:lnTo>
                <a:lnTo>
                  <a:pt x="375" y="68"/>
                </a:lnTo>
                <a:lnTo>
                  <a:pt x="336" y="75"/>
                </a:lnTo>
                <a:lnTo>
                  <a:pt x="302" y="80"/>
                </a:lnTo>
                <a:lnTo>
                  <a:pt x="276" y="85"/>
                </a:lnTo>
                <a:lnTo>
                  <a:pt x="261" y="9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" name="Freeform 103"/>
          <p:cNvSpPr>
            <a:spLocks/>
          </p:cNvSpPr>
          <p:nvPr/>
        </p:nvSpPr>
        <p:spPr bwMode="auto">
          <a:xfrm>
            <a:off x="7797800" y="2762250"/>
            <a:ext cx="165100" cy="341313"/>
          </a:xfrm>
          <a:custGeom>
            <a:avLst/>
            <a:gdLst>
              <a:gd name="T0" fmla="*/ 0 w 208"/>
              <a:gd name="T1" fmla="*/ 0 h 431"/>
              <a:gd name="T2" fmla="*/ 0 w 208"/>
              <a:gd name="T3" fmla="*/ 17 h 431"/>
              <a:gd name="T4" fmla="*/ 0 w 208"/>
              <a:gd name="T5" fmla="*/ 56 h 431"/>
              <a:gd name="T6" fmla="*/ 5 w 208"/>
              <a:gd name="T7" fmla="*/ 112 h 431"/>
              <a:gd name="T8" fmla="*/ 19 w 208"/>
              <a:gd name="T9" fmla="*/ 179 h 431"/>
              <a:gd name="T10" fmla="*/ 41 w 208"/>
              <a:gd name="T11" fmla="*/ 249 h 431"/>
              <a:gd name="T12" fmla="*/ 75 w 208"/>
              <a:gd name="T13" fmla="*/ 319 h 431"/>
              <a:gd name="T14" fmla="*/ 125 w 208"/>
              <a:gd name="T15" fmla="*/ 382 h 431"/>
              <a:gd name="T16" fmla="*/ 191 w 208"/>
              <a:gd name="T17" fmla="*/ 431 h 431"/>
              <a:gd name="T18" fmla="*/ 208 w 208"/>
              <a:gd name="T19" fmla="*/ 399 h 431"/>
              <a:gd name="T20" fmla="*/ 148 w 208"/>
              <a:gd name="T21" fmla="*/ 353 h 431"/>
              <a:gd name="T22" fmla="*/ 104 w 208"/>
              <a:gd name="T23" fmla="*/ 295 h 431"/>
              <a:gd name="T24" fmla="*/ 73 w 208"/>
              <a:gd name="T25" fmla="*/ 230 h 431"/>
              <a:gd name="T26" fmla="*/ 53 w 208"/>
              <a:gd name="T27" fmla="*/ 164 h 431"/>
              <a:gd name="T28" fmla="*/ 41 w 208"/>
              <a:gd name="T29" fmla="*/ 102 h 431"/>
              <a:gd name="T30" fmla="*/ 38 w 208"/>
              <a:gd name="T31" fmla="*/ 51 h 431"/>
              <a:gd name="T32" fmla="*/ 36 w 208"/>
              <a:gd name="T33" fmla="*/ 15 h 431"/>
              <a:gd name="T34" fmla="*/ 36 w 208"/>
              <a:gd name="T35" fmla="*/ 2 h 431"/>
              <a:gd name="T36" fmla="*/ 0 w 208"/>
              <a:gd name="T37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8" h="431">
                <a:moveTo>
                  <a:pt x="0" y="0"/>
                </a:moveTo>
                <a:lnTo>
                  <a:pt x="0" y="17"/>
                </a:lnTo>
                <a:lnTo>
                  <a:pt x="0" y="56"/>
                </a:lnTo>
                <a:lnTo>
                  <a:pt x="5" y="112"/>
                </a:lnTo>
                <a:lnTo>
                  <a:pt x="19" y="179"/>
                </a:lnTo>
                <a:lnTo>
                  <a:pt x="41" y="249"/>
                </a:lnTo>
                <a:lnTo>
                  <a:pt x="75" y="319"/>
                </a:lnTo>
                <a:lnTo>
                  <a:pt x="125" y="382"/>
                </a:lnTo>
                <a:lnTo>
                  <a:pt x="191" y="431"/>
                </a:lnTo>
                <a:lnTo>
                  <a:pt x="208" y="399"/>
                </a:lnTo>
                <a:lnTo>
                  <a:pt x="148" y="353"/>
                </a:lnTo>
                <a:lnTo>
                  <a:pt x="104" y="295"/>
                </a:lnTo>
                <a:lnTo>
                  <a:pt x="73" y="230"/>
                </a:lnTo>
                <a:lnTo>
                  <a:pt x="53" y="164"/>
                </a:lnTo>
                <a:lnTo>
                  <a:pt x="41" y="102"/>
                </a:lnTo>
                <a:lnTo>
                  <a:pt x="38" y="51"/>
                </a:lnTo>
                <a:lnTo>
                  <a:pt x="36" y="15"/>
                </a:lnTo>
                <a:lnTo>
                  <a:pt x="36" y="2"/>
                </a:lnTo>
                <a:lnTo>
                  <a:pt x="0" y="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" name="Freeform 104"/>
          <p:cNvSpPr>
            <a:spLocks/>
          </p:cNvSpPr>
          <p:nvPr/>
        </p:nvSpPr>
        <p:spPr bwMode="auto">
          <a:xfrm>
            <a:off x="7880350" y="2700338"/>
            <a:ext cx="96838" cy="366713"/>
          </a:xfrm>
          <a:custGeom>
            <a:avLst/>
            <a:gdLst>
              <a:gd name="T0" fmla="*/ 99 w 123"/>
              <a:gd name="T1" fmla="*/ 463 h 463"/>
              <a:gd name="T2" fmla="*/ 123 w 123"/>
              <a:gd name="T3" fmla="*/ 436 h 463"/>
              <a:gd name="T4" fmla="*/ 116 w 123"/>
              <a:gd name="T5" fmla="*/ 427 h 463"/>
              <a:gd name="T6" fmla="*/ 99 w 123"/>
              <a:gd name="T7" fmla="*/ 408 h 463"/>
              <a:gd name="T8" fmla="*/ 80 w 123"/>
              <a:gd name="T9" fmla="*/ 376 h 463"/>
              <a:gd name="T10" fmla="*/ 60 w 123"/>
              <a:gd name="T11" fmla="*/ 330 h 463"/>
              <a:gd name="T12" fmla="*/ 44 w 123"/>
              <a:gd name="T13" fmla="*/ 271 h 463"/>
              <a:gd name="T14" fmla="*/ 36 w 123"/>
              <a:gd name="T15" fmla="*/ 199 h 463"/>
              <a:gd name="T16" fmla="*/ 39 w 123"/>
              <a:gd name="T17" fmla="*/ 112 h 463"/>
              <a:gd name="T18" fmla="*/ 60 w 123"/>
              <a:gd name="T19" fmla="*/ 10 h 463"/>
              <a:gd name="T20" fmla="*/ 26 w 123"/>
              <a:gd name="T21" fmla="*/ 0 h 463"/>
              <a:gd name="T22" fmla="*/ 4 w 123"/>
              <a:gd name="T23" fmla="*/ 109 h 463"/>
              <a:gd name="T24" fmla="*/ 0 w 123"/>
              <a:gd name="T25" fmla="*/ 204 h 463"/>
              <a:gd name="T26" fmla="*/ 10 w 123"/>
              <a:gd name="T27" fmla="*/ 282 h 463"/>
              <a:gd name="T28" fmla="*/ 27 w 123"/>
              <a:gd name="T29" fmla="*/ 345 h 463"/>
              <a:gd name="T30" fmla="*/ 50 w 123"/>
              <a:gd name="T31" fmla="*/ 397 h 463"/>
              <a:gd name="T32" fmla="*/ 73 w 123"/>
              <a:gd name="T33" fmla="*/ 432 h 463"/>
              <a:gd name="T34" fmla="*/ 90 w 123"/>
              <a:gd name="T35" fmla="*/ 454 h 463"/>
              <a:gd name="T36" fmla="*/ 99 w 123"/>
              <a:gd name="T37" fmla="*/ 46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3" h="463">
                <a:moveTo>
                  <a:pt x="99" y="463"/>
                </a:moveTo>
                <a:lnTo>
                  <a:pt x="123" y="436"/>
                </a:lnTo>
                <a:lnTo>
                  <a:pt x="116" y="427"/>
                </a:lnTo>
                <a:lnTo>
                  <a:pt x="99" y="408"/>
                </a:lnTo>
                <a:lnTo>
                  <a:pt x="80" y="376"/>
                </a:lnTo>
                <a:lnTo>
                  <a:pt x="60" y="330"/>
                </a:lnTo>
                <a:lnTo>
                  <a:pt x="44" y="271"/>
                </a:lnTo>
                <a:lnTo>
                  <a:pt x="36" y="199"/>
                </a:lnTo>
                <a:lnTo>
                  <a:pt x="39" y="112"/>
                </a:lnTo>
                <a:lnTo>
                  <a:pt x="60" y="10"/>
                </a:lnTo>
                <a:lnTo>
                  <a:pt x="26" y="0"/>
                </a:lnTo>
                <a:lnTo>
                  <a:pt x="4" y="109"/>
                </a:lnTo>
                <a:lnTo>
                  <a:pt x="0" y="204"/>
                </a:lnTo>
                <a:lnTo>
                  <a:pt x="10" y="282"/>
                </a:lnTo>
                <a:lnTo>
                  <a:pt x="27" y="345"/>
                </a:lnTo>
                <a:lnTo>
                  <a:pt x="50" y="397"/>
                </a:lnTo>
                <a:lnTo>
                  <a:pt x="73" y="432"/>
                </a:lnTo>
                <a:lnTo>
                  <a:pt x="90" y="454"/>
                </a:lnTo>
                <a:lnTo>
                  <a:pt x="99" y="463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" name="Freeform 105"/>
          <p:cNvSpPr>
            <a:spLocks/>
          </p:cNvSpPr>
          <p:nvPr/>
        </p:nvSpPr>
        <p:spPr bwMode="auto">
          <a:xfrm>
            <a:off x="7305675" y="3319463"/>
            <a:ext cx="204788" cy="549275"/>
          </a:xfrm>
          <a:custGeom>
            <a:avLst/>
            <a:gdLst>
              <a:gd name="T0" fmla="*/ 77 w 257"/>
              <a:gd name="T1" fmla="*/ 206 h 691"/>
              <a:gd name="T2" fmla="*/ 60 w 257"/>
              <a:gd name="T3" fmla="*/ 223 h 691"/>
              <a:gd name="T4" fmla="*/ 44 w 257"/>
              <a:gd name="T5" fmla="*/ 240 h 691"/>
              <a:gd name="T6" fmla="*/ 32 w 257"/>
              <a:gd name="T7" fmla="*/ 259 h 691"/>
              <a:gd name="T8" fmla="*/ 22 w 257"/>
              <a:gd name="T9" fmla="*/ 277 h 691"/>
              <a:gd name="T10" fmla="*/ 14 w 257"/>
              <a:gd name="T11" fmla="*/ 296 h 691"/>
              <a:gd name="T12" fmla="*/ 7 w 257"/>
              <a:gd name="T13" fmla="*/ 318 h 691"/>
              <a:gd name="T14" fmla="*/ 2 w 257"/>
              <a:gd name="T15" fmla="*/ 339 h 691"/>
              <a:gd name="T16" fmla="*/ 0 w 257"/>
              <a:gd name="T17" fmla="*/ 361 h 691"/>
              <a:gd name="T18" fmla="*/ 0 w 257"/>
              <a:gd name="T19" fmla="*/ 368 h 691"/>
              <a:gd name="T20" fmla="*/ 0 w 257"/>
              <a:gd name="T21" fmla="*/ 373 h 691"/>
              <a:gd name="T22" fmla="*/ 0 w 257"/>
              <a:gd name="T23" fmla="*/ 378 h 691"/>
              <a:gd name="T24" fmla="*/ 0 w 257"/>
              <a:gd name="T25" fmla="*/ 385 h 691"/>
              <a:gd name="T26" fmla="*/ 9 w 257"/>
              <a:gd name="T27" fmla="*/ 441 h 691"/>
              <a:gd name="T28" fmla="*/ 26 w 257"/>
              <a:gd name="T29" fmla="*/ 495 h 691"/>
              <a:gd name="T30" fmla="*/ 49 w 257"/>
              <a:gd name="T31" fmla="*/ 546 h 691"/>
              <a:gd name="T32" fmla="*/ 75 w 257"/>
              <a:gd name="T33" fmla="*/ 592 h 691"/>
              <a:gd name="T34" fmla="*/ 101 w 257"/>
              <a:gd name="T35" fmla="*/ 631 h 691"/>
              <a:gd name="T36" fmla="*/ 124 w 257"/>
              <a:gd name="T37" fmla="*/ 662 h 691"/>
              <a:gd name="T38" fmla="*/ 141 w 257"/>
              <a:gd name="T39" fmla="*/ 683 h 691"/>
              <a:gd name="T40" fmla="*/ 150 w 257"/>
              <a:gd name="T41" fmla="*/ 691 h 691"/>
              <a:gd name="T42" fmla="*/ 175 w 257"/>
              <a:gd name="T43" fmla="*/ 666 h 691"/>
              <a:gd name="T44" fmla="*/ 170 w 257"/>
              <a:gd name="T45" fmla="*/ 659 h 691"/>
              <a:gd name="T46" fmla="*/ 155 w 257"/>
              <a:gd name="T47" fmla="*/ 640 h 691"/>
              <a:gd name="T48" fmla="*/ 133 w 257"/>
              <a:gd name="T49" fmla="*/ 611 h 691"/>
              <a:gd name="T50" fmla="*/ 109 w 257"/>
              <a:gd name="T51" fmla="*/ 575 h 691"/>
              <a:gd name="T52" fmla="*/ 83 w 257"/>
              <a:gd name="T53" fmla="*/ 533 h 691"/>
              <a:gd name="T54" fmla="*/ 61 w 257"/>
              <a:gd name="T55" fmla="*/ 485 h 691"/>
              <a:gd name="T56" fmla="*/ 44 w 257"/>
              <a:gd name="T57" fmla="*/ 434 h 691"/>
              <a:gd name="T58" fmla="*/ 36 w 257"/>
              <a:gd name="T59" fmla="*/ 383 h 691"/>
              <a:gd name="T60" fmla="*/ 36 w 257"/>
              <a:gd name="T61" fmla="*/ 378 h 691"/>
              <a:gd name="T62" fmla="*/ 36 w 257"/>
              <a:gd name="T63" fmla="*/ 373 h 691"/>
              <a:gd name="T64" fmla="*/ 36 w 257"/>
              <a:gd name="T65" fmla="*/ 368 h 691"/>
              <a:gd name="T66" fmla="*/ 36 w 257"/>
              <a:gd name="T67" fmla="*/ 362 h 691"/>
              <a:gd name="T68" fmla="*/ 37 w 257"/>
              <a:gd name="T69" fmla="*/ 344 h 691"/>
              <a:gd name="T70" fmla="*/ 41 w 257"/>
              <a:gd name="T71" fmla="*/ 327 h 691"/>
              <a:gd name="T72" fmla="*/ 48 w 257"/>
              <a:gd name="T73" fmla="*/ 310 h 691"/>
              <a:gd name="T74" fmla="*/ 55 w 257"/>
              <a:gd name="T75" fmla="*/ 293 h 691"/>
              <a:gd name="T76" fmla="*/ 63 w 257"/>
              <a:gd name="T77" fmla="*/ 277 h 691"/>
              <a:gd name="T78" fmla="*/ 73 w 257"/>
              <a:gd name="T79" fmla="*/ 262 h 691"/>
              <a:gd name="T80" fmla="*/ 87 w 257"/>
              <a:gd name="T81" fmla="*/ 247 h 691"/>
              <a:gd name="T82" fmla="*/ 101 w 257"/>
              <a:gd name="T83" fmla="*/ 233 h 691"/>
              <a:gd name="T84" fmla="*/ 148 w 257"/>
              <a:gd name="T85" fmla="*/ 187 h 691"/>
              <a:gd name="T86" fmla="*/ 186 w 257"/>
              <a:gd name="T87" fmla="*/ 146 h 691"/>
              <a:gd name="T88" fmla="*/ 213 w 257"/>
              <a:gd name="T89" fmla="*/ 107 h 691"/>
              <a:gd name="T90" fmla="*/ 233 w 257"/>
              <a:gd name="T91" fmla="*/ 73 h 691"/>
              <a:gd name="T92" fmla="*/ 245 w 257"/>
              <a:gd name="T93" fmla="*/ 46 h 691"/>
              <a:gd name="T94" fmla="*/ 254 w 257"/>
              <a:gd name="T95" fmla="*/ 25 h 691"/>
              <a:gd name="T96" fmla="*/ 257 w 257"/>
              <a:gd name="T97" fmla="*/ 10 h 691"/>
              <a:gd name="T98" fmla="*/ 257 w 257"/>
              <a:gd name="T99" fmla="*/ 5 h 691"/>
              <a:gd name="T100" fmla="*/ 222 w 257"/>
              <a:gd name="T101" fmla="*/ 0 h 691"/>
              <a:gd name="T102" fmla="*/ 222 w 257"/>
              <a:gd name="T103" fmla="*/ 5 h 691"/>
              <a:gd name="T104" fmla="*/ 218 w 257"/>
              <a:gd name="T105" fmla="*/ 17 h 691"/>
              <a:gd name="T106" fmla="*/ 211 w 257"/>
              <a:gd name="T107" fmla="*/ 35 h 691"/>
              <a:gd name="T108" fmla="*/ 199 w 257"/>
              <a:gd name="T109" fmla="*/ 61 h 691"/>
              <a:gd name="T110" fmla="*/ 181 w 257"/>
              <a:gd name="T111" fmla="*/ 92 h 691"/>
              <a:gd name="T112" fmla="*/ 155 w 257"/>
              <a:gd name="T113" fmla="*/ 126 h 691"/>
              <a:gd name="T114" fmla="*/ 121 w 257"/>
              <a:gd name="T115" fmla="*/ 165 h 691"/>
              <a:gd name="T116" fmla="*/ 77 w 257"/>
              <a:gd name="T117" fmla="*/ 206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7" h="691">
                <a:moveTo>
                  <a:pt x="77" y="206"/>
                </a:moveTo>
                <a:lnTo>
                  <a:pt x="60" y="223"/>
                </a:lnTo>
                <a:lnTo>
                  <a:pt x="44" y="240"/>
                </a:lnTo>
                <a:lnTo>
                  <a:pt x="32" y="259"/>
                </a:lnTo>
                <a:lnTo>
                  <a:pt x="22" y="277"/>
                </a:lnTo>
                <a:lnTo>
                  <a:pt x="14" y="296"/>
                </a:lnTo>
                <a:lnTo>
                  <a:pt x="7" y="318"/>
                </a:lnTo>
                <a:lnTo>
                  <a:pt x="2" y="339"/>
                </a:lnTo>
                <a:lnTo>
                  <a:pt x="0" y="361"/>
                </a:lnTo>
                <a:lnTo>
                  <a:pt x="0" y="368"/>
                </a:lnTo>
                <a:lnTo>
                  <a:pt x="0" y="373"/>
                </a:lnTo>
                <a:lnTo>
                  <a:pt x="0" y="378"/>
                </a:lnTo>
                <a:lnTo>
                  <a:pt x="0" y="385"/>
                </a:lnTo>
                <a:lnTo>
                  <a:pt x="9" y="441"/>
                </a:lnTo>
                <a:lnTo>
                  <a:pt x="26" y="495"/>
                </a:lnTo>
                <a:lnTo>
                  <a:pt x="49" y="546"/>
                </a:lnTo>
                <a:lnTo>
                  <a:pt x="75" y="592"/>
                </a:lnTo>
                <a:lnTo>
                  <a:pt x="101" y="631"/>
                </a:lnTo>
                <a:lnTo>
                  <a:pt x="124" y="662"/>
                </a:lnTo>
                <a:lnTo>
                  <a:pt x="141" y="683"/>
                </a:lnTo>
                <a:lnTo>
                  <a:pt x="150" y="691"/>
                </a:lnTo>
                <a:lnTo>
                  <a:pt x="175" y="666"/>
                </a:lnTo>
                <a:lnTo>
                  <a:pt x="170" y="659"/>
                </a:lnTo>
                <a:lnTo>
                  <a:pt x="155" y="640"/>
                </a:lnTo>
                <a:lnTo>
                  <a:pt x="133" y="611"/>
                </a:lnTo>
                <a:lnTo>
                  <a:pt x="109" y="575"/>
                </a:lnTo>
                <a:lnTo>
                  <a:pt x="83" y="533"/>
                </a:lnTo>
                <a:lnTo>
                  <a:pt x="61" y="485"/>
                </a:lnTo>
                <a:lnTo>
                  <a:pt x="44" y="434"/>
                </a:lnTo>
                <a:lnTo>
                  <a:pt x="36" y="383"/>
                </a:lnTo>
                <a:lnTo>
                  <a:pt x="36" y="378"/>
                </a:lnTo>
                <a:lnTo>
                  <a:pt x="36" y="373"/>
                </a:lnTo>
                <a:lnTo>
                  <a:pt x="36" y="368"/>
                </a:lnTo>
                <a:lnTo>
                  <a:pt x="36" y="362"/>
                </a:lnTo>
                <a:lnTo>
                  <a:pt x="37" y="344"/>
                </a:lnTo>
                <a:lnTo>
                  <a:pt x="41" y="327"/>
                </a:lnTo>
                <a:lnTo>
                  <a:pt x="48" y="310"/>
                </a:lnTo>
                <a:lnTo>
                  <a:pt x="55" y="293"/>
                </a:lnTo>
                <a:lnTo>
                  <a:pt x="63" y="277"/>
                </a:lnTo>
                <a:lnTo>
                  <a:pt x="73" y="262"/>
                </a:lnTo>
                <a:lnTo>
                  <a:pt x="87" y="247"/>
                </a:lnTo>
                <a:lnTo>
                  <a:pt x="101" y="233"/>
                </a:lnTo>
                <a:lnTo>
                  <a:pt x="148" y="187"/>
                </a:lnTo>
                <a:lnTo>
                  <a:pt x="186" y="146"/>
                </a:lnTo>
                <a:lnTo>
                  <a:pt x="213" y="107"/>
                </a:lnTo>
                <a:lnTo>
                  <a:pt x="233" y="73"/>
                </a:lnTo>
                <a:lnTo>
                  <a:pt x="245" y="46"/>
                </a:lnTo>
                <a:lnTo>
                  <a:pt x="254" y="25"/>
                </a:lnTo>
                <a:lnTo>
                  <a:pt x="257" y="10"/>
                </a:lnTo>
                <a:lnTo>
                  <a:pt x="257" y="5"/>
                </a:lnTo>
                <a:lnTo>
                  <a:pt x="222" y="0"/>
                </a:lnTo>
                <a:lnTo>
                  <a:pt x="222" y="5"/>
                </a:lnTo>
                <a:lnTo>
                  <a:pt x="218" y="17"/>
                </a:lnTo>
                <a:lnTo>
                  <a:pt x="211" y="35"/>
                </a:lnTo>
                <a:lnTo>
                  <a:pt x="199" y="61"/>
                </a:lnTo>
                <a:lnTo>
                  <a:pt x="181" y="92"/>
                </a:lnTo>
                <a:lnTo>
                  <a:pt x="155" y="126"/>
                </a:lnTo>
                <a:lnTo>
                  <a:pt x="121" y="165"/>
                </a:lnTo>
                <a:lnTo>
                  <a:pt x="77" y="206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" name="Freeform 106"/>
          <p:cNvSpPr>
            <a:spLocks/>
          </p:cNvSpPr>
          <p:nvPr/>
        </p:nvSpPr>
        <p:spPr bwMode="auto">
          <a:xfrm>
            <a:off x="7483475" y="3392488"/>
            <a:ext cx="206375" cy="492125"/>
          </a:xfrm>
          <a:custGeom>
            <a:avLst/>
            <a:gdLst>
              <a:gd name="T0" fmla="*/ 68 w 259"/>
              <a:gd name="T1" fmla="*/ 189 h 620"/>
              <a:gd name="T2" fmla="*/ 54 w 259"/>
              <a:gd name="T3" fmla="*/ 201 h 620"/>
              <a:gd name="T4" fmla="*/ 41 w 259"/>
              <a:gd name="T5" fmla="*/ 213 h 620"/>
              <a:gd name="T6" fmla="*/ 31 w 259"/>
              <a:gd name="T7" fmla="*/ 226 h 620"/>
              <a:gd name="T8" fmla="*/ 20 w 259"/>
              <a:gd name="T9" fmla="*/ 240 h 620"/>
              <a:gd name="T10" fmla="*/ 14 w 259"/>
              <a:gd name="T11" fmla="*/ 253 h 620"/>
              <a:gd name="T12" fmla="*/ 8 w 259"/>
              <a:gd name="T13" fmla="*/ 270 h 620"/>
              <a:gd name="T14" fmla="*/ 3 w 259"/>
              <a:gd name="T15" fmla="*/ 286 h 620"/>
              <a:gd name="T16" fmla="*/ 2 w 259"/>
              <a:gd name="T17" fmla="*/ 303 h 620"/>
              <a:gd name="T18" fmla="*/ 0 w 259"/>
              <a:gd name="T19" fmla="*/ 308 h 620"/>
              <a:gd name="T20" fmla="*/ 0 w 259"/>
              <a:gd name="T21" fmla="*/ 313 h 620"/>
              <a:gd name="T22" fmla="*/ 0 w 259"/>
              <a:gd name="T23" fmla="*/ 318 h 620"/>
              <a:gd name="T24" fmla="*/ 0 w 259"/>
              <a:gd name="T25" fmla="*/ 322 h 620"/>
              <a:gd name="T26" fmla="*/ 7 w 259"/>
              <a:gd name="T27" fmla="*/ 374 h 620"/>
              <a:gd name="T28" fmla="*/ 25 w 259"/>
              <a:gd name="T29" fmla="*/ 425 h 620"/>
              <a:gd name="T30" fmla="*/ 51 w 259"/>
              <a:gd name="T31" fmla="*/ 475 h 620"/>
              <a:gd name="T32" fmla="*/ 78 w 259"/>
              <a:gd name="T33" fmla="*/ 519 h 620"/>
              <a:gd name="T34" fmla="*/ 107 w 259"/>
              <a:gd name="T35" fmla="*/ 558 h 620"/>
              <a:gd name="T36" fmla="*/ 133 w 259"/>
              <a:gd name="T37" fmla="*/ 589 h 620"/>
              <a:gd name="T38" fmla="*/ 152 w 259"/>
              <a:gd name="T39" fmla="*/ 611 h 620"/>
              <a:gd name="T40" fmla="*/ 160 w 259"/>
              <a:gd name="T41" fmla="*/ 620 h 620"/>
              <a:gd name="T42" fmla="*/ 186 w 259"/>
              <a:gd name="T43" fmla="*/ 594 h 620"/>
              <a:gd name="T44" fmla="*/ 179 w 259"/>
              <a:gd name="T45" fmla="*/ 587 h 620"/>
              <a:gd name="T46" fmla="*/ 162 w 259"/>
              <a:gd name="T47" fmla="*/ 568 h 620"/>
              <a:gd name="T48" fmla="*/ 138 w 259"/>
              <a:gd name="T49" fmla="*/ 539 h 620"/>
              <a:gd name="T50" fmla="*/ 111 w 259"/>
              <a:gd name="T51" fmla="*/ 504 h 620"/>
              <a:gd name="T52" fmla="*/ 83 w 259"/>
              <a:gd name="T53" fmla="*/ 461 h 620"/>
              <a:gd name="T54" fmla="*/ 60 w 259"/>
              <a:gd name="T55" fmla="*/ 415 h 620"/>
              <a:gd name="T56" fmla="*/ 43 w 259"/>
              <a:gd name="T57" fmla="*/ 369 h 620"/>
              <a:gd name="T58" fmla="*/ 36 w 259"/>
              <a:gd name="T59" fmla="*/ 322 h 620"/>
              <a:gd name="T60" fmla="*/ 36 w 259"/>
              <a:gd name="T61" fmla="*/ 318 h 620"/>
              <a:gd name="T62" fmla="*/ 36 w 259"/>
              <a:gd name="T63" fmla="*/ 313 h 620"/>
              <a:gd name="T64" fmla="*/ 36 w 259"/>
              <a:gd name="T65" fmla="*/ 310 h 620"/>
              <a:gd name="T66" fmla="*/ 37 w 259"/>
              <a:gd name="T67" fmla="*/ 306 h 620"/>
              <a:gd name="T68" fmla="*/ 39 w 259"/>
              <a:gd name="T69" fmla="*/ 293 h 620"/>
              <a:gd name="T70" fmla="*/ 41 w 259"/>
              <a:gd name="T71" fmla="*/ 281 h 620"/>
              <a:gd name="T72" fmla="*/ 46 w 259"/>
              <a:gd name="T73" fmla="*/ 269 h 620"/>
              <a:gd name="T74" fmla="*/ 51 w 259"/>
              <a:gd name="T75" fmla="*/ 257 h 620"/>
              <a:gd name="T76" fmla="*/ 58 w 259"/>
              <a:gd name="T77" fmla="*/ 247 h 620"/>
              <a:gd name="T78" fmla="*/ 66 w 259"/>
              <a:gd name="T79" fmla="*/ 236 h 620"/>
              <a:gd name="T80" fmla="*/ 77 w 259"/>
              <a:gd name="T81" fmla="*/ 226 h 620"/>
              <a:gd name="T82" fmla="*/ 89 w 259"/>
              <a:gd name="T83" fmla="*/ 218 h 620"/>
              <a:gd name="T84" fmla="*/ 140 w 259"/>
              <a:gd name="T85" fmla="*/ 177 h 620"/>
              <a:gd name="T86" fmla="*/ 179 w 259"/>
              <a:gd name="T87" fmla="*/ 139 h 620"/>
              <a:gd name="T88" fmla="*/ 209 w 259"/>
              <a:gd name="T89" fmla="*/ 104 h 620"/>
              <a:gd name="T90" fmla="*/ 230 w 259"/>
              <a:gd name="T91" fmla="*/ 71 h 620"/>
              <a:gd name="T92" fmla="*/ 245 w 259"/>
              <a:gd name="T93" fmla="*/ 46 h 620"/>
              <a:gd name="T94" fmla="*/ 254 w 259"/>
              <a:gd name="T95" fmla="*/ 23 h 620"/>
              <a:gd name="T96" fmla="*/ 257 w 259"/>
              <a:gd name="T97" fmla="*/ 10 h 620"/>
              <a:gd name="T98" fmla="*/ 259 w 259"/>
              <a:gd name="T99" fmla="*/ 5 h 620"/>
              <a:gd name="T100" fmla="*/ 223 w 259"/>
              <a:gd name="T101" fmla="*/ 0 h 620"/>
              <a:gd name="T102" fmla="*/ 221 w 259"/>
              <a:gd name="T103" fmla="*/ 3 h 620"/>
              <a:gd name="T104" fmla="*/ 218 w 259"/>
              <a:gd name="T105" fmla="*/ 15 h 620"/>
              <a:gd name="T106" fmla="*/ 211 w 259"/>
              <a:gd name="T107" fmla="*/ 34 h 620"/>
              <a:gd name="T108" fmla="*/ 198 w 259"/>
              <a:gd name="T109" fmla="*/ 58 h 620"/>
              <a:gd name="T110" fmla="*/ 179 w 259"/>
              <a:gd name="T111" fmla="*/ 85 h 620"/>
              <a:gd name="T112" fmla="*/ 152 w 259"/>
              <a:gd name="T113" fmla="*/ 117 h 620"/>
              <a:gd name="T114" fmla="*/ 114 w 259"/>
              <a:gd name="T115" fmla="*/ 153 h 620"/>
              <a:gd name="T116" fmla="*/ 68 w 259"/>
              <a:gd name="T117" fmla="*/ 189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9" h="620">
                <a:moveTo>
                  <a:pt x="68" y="189"/>
                </a:moveTo>
                <a:lnTo>
                  <a:pt x="54" y="201"/>
                </a:lnTo>
                <a:lnTo>
                  <a:pt x="41" y="213"/>
                </a:lnTo>
                <a:lnTo>
                  <a:pt x="31" y="226"/>
                </a:lnTo>
                <a:lnTo>
                  <a:pt x="20" y="240"/>
                </a:lnTo>
                <a:lnTo>
                  <a:pt x="14" y="253"/>
                </a:lnTo>
                <a:lnTo>
                  <a:pt x="8" y="270"/>
                </a:lnTo>
                <a:lnTo>
                  <a:pt x="3" y="286"/>
                </a:lnTo>
                <a:lnTo>
                  <a:pt x="2" y="303"/>
                </a:lnTo>
                <a:lnTo>
                  <a:pt x="0" y="308"/>
                </a:lnTo>
                <a:lnTo>
                  <a:pt x="0" y="313"/>
                </a:lnTo>
                <a:lnTo>
                  <a:pt x="0" y="318"/>
                </a:lnTo>
                <a:lnTo>
                  <a:pt x="0" y="322"/>
                </a:lnTo>
                <a:lnTo>
                  <a:pt x="7" y="374"/>
                </a:lnTo>
                <a:lnTo>
                  <a:pt x="25" y="425"/>
                </a:lnTo>
                <a:lnTo>
                  <a:pt x="51" y="475"/>
                </a:lnTo>
                <a:lnTo>
                  <a:pt x="78" y="519"/>
                </a:lnTo>
                <a:lnTo>
                  <a:pt x="107" y="558"/>
                </a:lnTo>
                <a:lnTo>
                  <a:pt x="133" y="589"/>
                </a:lnTo>
                <a:lnTo>
                  <a:pt x="152" y="611"/>
                </a:lnTo>
                <a:lnTo>
                  <a:pt x="160" y="620"/>
                </a:lnTo>
                <a:lnTo>
                  <a:pt x="186" y="594"/>
                </a:lnTo>
                <a:lnTo>
                  <a:pt x="179" y="587"/>
                </a:lnTo>
                <a:lnTo>
                  <a:pt x="162" y="568"/>
                </a:lnTo>
                <a:lnTo>
                  <a:pt x="138" y="539"/>
                </a:lnTo>
                <a:lnTo>
                  <a:pt x="111" y="504"/>
                </a:lnTo>
                <a:lnTo>
                  <a:pt x="83" y="461"/>
                </a:lnTo>
                <a:lnTo>
                  <a:pt x="60" y="415"/>
                </a:lnTo>
                <a:lnTo>
                  <a:pt x="43" y="369"/>
                </a:lnTo>
                <a:lnTo>
                  <a:pt x="36" y="322"/>
                </a:lnTo>
                <a:lnTo>
                  <a:pt x="36" y="318"/>
                </a:lnTo>
                <a:lnTo>
                  <a:pt x="36" y="313"/>
                </a:lnTo>
                <a:lnTo>
                  <a:pt x="36" y="310"/>
                </a:lnTo>
                <a:lnTo>
                  <a:pt x="37" y="306"/>
                </a:lnTo>
                <a:lnTo>
                  <a:pt x="39" y="293"/>
                </a:lnTo>
                <a:lnTo>
                  <a:pt x="41" y="281"/>
                </a:lnTo>
                <a:lnTo>
                  <a:pt x="46" y="269"/>
                </a:lnTo>
                <a:lnTo>
                  <a:pt x="51" y="257"/>
                </a:lnTo>
                <a:lnTo>
                  <a:pt x="58" y="247"/>
                </a:lnTo>
                <a:lnTo>
                  <a:pt x="66" y="236"/>
                </a:lnTo>
                <a:lnTo>
                  <a:pt x="77" y="226"/>
                </a:lnTo>
                <a:lnTo>
                  <a:pt x="89" y="218"/>
                </a:lnTo>
                <a:lnTo>
                  <a:pt x="140" y="177"/>
                </a:lnTo>
                <a:lnTo>
                  <a:pt x="179" y="139"/>
                </a:lnTo>
                <a:lnTo>
                  <a:pt x="209" y="104"/>
                </a:lnTo>
                <a:lnTo>
                  <a:pt x="230" y="71"/>
                </a:lnTo>
                <a:lnTo>
                  <a:pt x="245" y="46"/>
                </a:lnTo>
                <a:lnTo>
                  <a:pt x="254" y="23"/>
                </a:lnTo>
                <a:lnTo>
                  <a:pt x="257" y="10"/>
                </a:lnTo>
                <a:lnTo>
                  <a:pt x="259" y="5"/>
                </a:lnTo>
                <a:lnTo>
                  <a:pt x="223" y="0"/>
                </a:lnTo>
                <a:lnTo>
                  <a:pt x="221" y="3"/>
                </a:lnTo>
                <a:lnTo>
                  <a:pt x="218" y="15"/>
                </a:lnTo>
                <a:lnTo>
                  <a:pt x="211" y="34"/>
                </a:lnTo>
                <a:lnTo>
                  <a:pt x="198" y="58"/>
                </a:lnTo>
                <a:lnTo>
                  <a:pt x="179" y="85"/>
                </a:lnTo>
                <a:lnTo>
                  <a:pt x="152" y="117"/>
                </a:lnTo>
                <a:lnTo>
                  <a:pt x="114" y="153"/>
                </a:lnTo>
                <a:lnTo>
                  <a:pt x="68" y="189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" name="Freeform 107"/>
          <p:cNvSpPr>
            <a:spLocks/>
          </p:cNvSpPr>
          <p:nvPr/>
        </p:nvSpPr>
        <p:spPr bwMode="auto">
          <a:xfrm>
            <a:off x="7459663" y="3201988"/>
            <a:ext cx="280988" cy="203200"/>
          </a:xfrm>
          <a:custGeom>
            <a:avLst/>
            <a:gdLst>
              <a:gd name="T0" fmla="*/ 4 w 355"/>
              <a:gd name="T1" fmla="*/ 122 h 257"/>
              <a:gd name="T2" fmla="*/ 0 w 355"/>
              <a:gd name="T3" fmla="*/ 134 h 257"/>
              <a:gd name="T4" fmla="*/ 102 w 355"/>
              <a:gd name="T5" fmla="*/ 221 h 257"/>
              <a:gd name="T6" fmla="*/ 206 w 355"/>
              <a:gd name="T7" fmla="*/ 257 h 257"/>
              <a:gd name="T8" fmla="*/ 319 w 355"/>
              <a:gd name="T9" fmla="*/ 257 h 257"/>
              <a:gd name="T10" fmla="*/ 355 w 355"/>
              <a:gd name="T11" fmla="*/ 155 h 257"/>
              <a:gd name="T12" fmla="*/ 321 w 355"/>
              <a:gd name="T13" fmla="*/ 143 h 257"/>
              <a:gd name="T14" fmla="*/ 317 w 355"/>
              <a:gd name="T15" fmla="*/ 153 h 257"/>
              <a:gd name="T16" fmla="*/ 310 w 355"/>
              <a:gd name="T17" fmla="*/ 175 h 257"/>
              <a:gd name="T18" fmla="*/ 300 w 355"/>
              <a:gd name="T19" fmla="*/ 202 h 257"/>
              <a:gd name="T20" fmla="*/ 293 w 355"/>
              <a:gd name="T21" fmla="*/ 221 h 257"/>
              <a:gd name="T22" fmla="*/ 285 w 355"/>
              <a:gd name="T23" fmla="*/ 221 h 257"/>
              <a:gd name="T24" fmla="*/ 273 w 355"/>
              <a:gd name="T25" fmla="*/ 221 h 257"/>
              <a:gd name="T26" fmla="*/ 261 w 355"/>
              <a:gd name="T27" fmla="*/ 221 h 257"/>
              <a:gd name="T28" fmla="*/ 249 w 355"/>
              <a:gd name="T29" fmla="*/ 221 h 257"/>
              <a:gd name="T30" fmla="*/ 235 w 355"/>
              <a:gd name="T31" fmla="*/ 221 h 257"/>
              <a:gd name="T32" fmla="*/ 225 w 355"/>
              <a:gd name="T33" fmla="*/ 221 h 257"/>
              <a:gd name="T34" fmla="*/ 217 w 355"/>
              <a:gd name="T35" fmla="*/ 221 h 257"/>
              <a:gd name="T36" fmla="*/ 213 w 355"/>
              <a:gd name="T37" fmla="*/ 221 h 257"/>
              <a:gd name="T38" fmla="*/ 208 w 355"/>
              <a:gd name="T39" fmla="*/ 219 h 257"/>
              <a:gd name="T40" fmla="*/ 198 w 355"/>
              <a:gd name="T41" fmla="*/ 216 h 257"/>
              <a:gd name="T42" fmla="*/ 183 w 355"/>
              <a:gd name="T43" fmla="*/ 211 h 257"/>
              <a:gd name="T44" fmla="*/ 167 w 355"/>
              <a:gd name="T45" fmla="*/ 206 h 257"/>
              <a:gd name="T46" fmla="*/ 150 w 355"/>
              <a:gd name="T47" fmla="*/ 200 h 257"/>
              <a:gd name="T48" fmla="*/ 137 w 355"/>
              <a:gd name="T49" fmla="*/ 195 h 257"/>
              <a:gd name="T50" fmla="*/ 125 w 355"/>
              <a:gd name="T51" fmla="*/ 192 h 257"/>
              <a:gd name="T52" fmla="*/ 120 w 355"/>
              <a:gd name="T53" fmla="*/ 190 h 257"/>
              <a:gd name="T54" fmla="*/ 116 w 355"/>
              <a:gd name="T55" fmla="*/ 187 h 257"/>
              <a:gd name="T56" fmla="*/ 108 w 355"/>
              <a:gd name="T57" fmla="*/ 178 h 257"/>
              <a:gd name="T58" fmla="*/ 97 w 355"/>
              <a:gd name="T59" fmla="*/ 170 h 257"/>
              <a:gd name="T60" fmla="*/ 84 w 355"/>
              <a:gd name="T61" fmla="*/ 158 h 257"/>
              <a:gd name="T62" fmla="*/ 72 w 355"/>
              <a:gd name="T63" fmla="*/ 148 h 257"/>
              <a:gd name="T64" fmla="*/ 58 w 355"/>
              <a:gd name="T65" fmla="*/ 137 h 257"/>
              <a:gd name="T66" fmla="*/ 48 w 355"/>
              <a:gd name="T67" fmla="*/ 129 h 257"/>
              <a:gd name="T68" fmla="*/ 41 w 355"/>
              <a:gd name="T69" fmla="*/ 122 h 257"/>
              <a:gd name="T70" fmla="*/ 50 w 355"/>
              <a:gd name="T71" fmla="*/ 97 h 257"/>
              <a:gd name="T72" fmla="*/ 62 w 355"/>
              <a:gd name="T73" fmla="*/ 59 h 257"/>
              <a:gd name="T74" fmla="*/ 70 w 355"/>
              <a:gd name="T75" fmla="*/ 25 h 257"/>
              <a:gd name="T76" fmla="*/ 75 w 355"/>
              <a:gd name="T77" fmla="*/ 10 h 257"/>
              <a:gd name="T78" fmla="*/ 41 w 355"/>
              <a:gd name="T79" fmla="*/ 0 h 257"/>
              <a:gd name="T80" fmla="*/ 4 w 355"/>
              <a:gd name="T81" fmla="*/ 122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5" h="257">
                <a:moveTo>
                  <a:pt x="4" y="122"/>
                </a:moveTo>
                <a:lnTo>
                  <a:pt x="0" y="134"/>
                </a:lnTo>
                <a:lnTo>
                  <a:pt x="102" y="221"/>
                </a:lnTo>
                <a:lnTo>
                  <a:pt x="206" y="257"/>
                </a:lnTo>
                <a:lnTo>
                  <a:pt x="319" y="257"/>
                </a:lnTo>
                <a:lnTo>
                  <a:pt x="355" y="155"/>
                </a:lnTo>
                <a:lnTo>
                  <a:pt x="321" y="143"/>
                </a:lnTo>
                <a:lnTo>
                  <a:pt x="317" y="153"/>
                </a:lnTo>
                <a:lnTo>
                  <a:pt x="310" y="175"/>
                </a:lnTo>
                <a:lnTo>
                  <a:pt x="300" y="202"/>
                </a:lnTo>
                <a:lnTo>
                  <a:pt x="293" y="221"/>
                </a:lnTo>
                <a:lnTo>
                  <a:pt x="285" y="221"/>
                </a:lnTo>
                <a:lnTo>
                  <a:pt x="273" y="221"/>
                </a:lnTo>
                <a:lnTo>
                  <a:pt x="261" y="221"/>
                </a:lnTo>
                <a:lnTo>
                  <a:pt x="249" y="221"/>
                </a:lnTo>
                <a:lnTo>
                  <a:pt x="235" y="221"/>
                </a:lnTo>
                <a:lnTo>
                  <a:pt x="225" y="221"/>
                </a:lnTo>
                <a:lnTo>
                  <a:pt x="217" y="221"/>
                </a:lnTo>
                <a:lnTo>
                  <a:pt x="213" y="221"/>
                </a:lnTo>
                <a:lnTo>
                  <a:pt x="208" y="219"/>
                </a:lnTo>
                <a:lnTo>
                  <a:pt x="198" y="216"/>
                </a:lnTo>
                <a:lnTo>
                  <a:pt x="183" y="211"/>
                </a:lnTo>
                <a:lnTo>
                  <a:pt x="167" y="206"/>
                </a:lnTo>
                <a:lnTo>
                  <a:pt x="150" y="200"/>
                </a:lnTo>
                <a:lnTo>
                  <a:pt x="137" y="195"/>
                </a:lnTo>
                <a:lnTo>
                  <a:pt x="125" y="192"/>
                </a:lnTo>
                <a:lnTo>
                  <a:pt x="120" y="190"/>
                </a:lnTo>
                <a:lnTo>
                  <a:pt x="116" y="187"/>
                </a:lnTo>
                <a:lnTo>
                  <a:pt x="108" y="178"/>
                </a:lnTo>
                <a:lnTo>
                  <a:pt x="97" y="170"/>
                </a:lnTo>
                <a:lnTo>
                  <a:pt x="84" y="158"/>
                </a:lnTo>
                <a:lnTo>
                  <a:pt x="72" y="148"/>
                </a:lnTo>
                <a:lnTo>
                  <a:pt x="58" y="137"/>
                </a:lnTo>
                <a:lnTo>
                  <a:pt x="48" y="129"/>
                </a:lnTo>
                <a:lnTo>
                  <a:pt x="41" y="122"/>
                </a:lnTo>
                <a:lnTo>
                  <a:pt x="50" y="97"/>
                </a:lnTo>
                <a:lnTo>
                  <a:pt x="62" y="59"/>
                </a:lnTo>
                <a:lnTo>
                  <a:pt x="70" y="25"/>
                </a:lnTo>
                <a:lnTo>
                  <a:pt x="75" y="10"/>
                </a:lnTo>
                <a:lnTo>
                  <a:pt x="41" y="0"/>
                </a:lnTo>
                <a:lnTo>
                  <a:pt x="4" y="122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" name="Freeform 108"/>
          <p:cNvSpPr>
            <a:spLocks/>
          </p:cNvSpPr>
          <p:nvPr/>
        </p:nvSpPr>
        <p:spPr bwMode="auto">
          <a:xfrm>
            <a:off x="8142288" y="2363788"/>
            <a:ext cx="684213" cy="587375"/>
          </a:xfrm>
          <a:custGeom>
            <a:avLst/>
            <a:gdLst>
              <a:gd name="T0" fmla="*/ 712 w 860"/>
              <a:gd name="T1" fmla="*/ 437 h 740"/>
              <a:gd name="T2" fmla="*/ 615 w 860"/>
              <a:gd name="T3" fmla="*/ 427 h 740"/>
              <a:gd name="T4" fmla="*/ 504 w 860"/>
              <a:gd name="T5" fmla="*/ 427 h 740"/>
              <a:gd name="T6" fmla="*/ 400 w 860"/>
              <a:gd name="T7" fmla="*/ 431 h 740"/>
              <a:gd name="T8" fmla="*/ 329 w 860"/>
              <a:gd name="T9" fmla="*/ 436 h 740"/>
              <a:gd name="T10" fmla="*/ 291 w 860"/>
              <a:gd name="T11" fmla="*/ 439 h 740"/>
              <a:gd name="T12" fmla="*/ 300 w 860"/>
              <a:gd name="T13" fmla="*/ 548 h 740"/>
              <a:gd name="T14" fmla="*/ 293 w 860"/>
              <a:gd name="T15" fmla="*/ 701 h 740"/>
              <a:gd name="T16" fmla="*/ 288 w 860"/>
              <a:gd name="T17" fmla="*/ 703 h 740"/>
              <a:gd name="T18" fmla="*/ 197 w 860"/>
              <a:gd name="T19" fmla="*/ 645 h 740"/>
              <a:gd name="T20" fmla="*/ 92 w 860"/>
              <a:gd name="T21" fmla="*/ 495 h 740"/>
              <a:gd name="T22" fmla="*/ 39 w 860"/>
              <a:gd name="T23" fmla="*/ 294 h 740"/>
              <a:gd name="T24" fmla="*/ 46 w 860"/>
              <a:gd name="T25" fmla="*/ 139 h 740"/>
              <a:gd name="T26" fmla="*/ 90 w 860"/>
              <a:gd name="T27" fmla="*/ 51 h 740"/>
              <a:gd name="T28" fmla="*/ 110 w 860"/>
              <a:gd name="T29" fmla="*/ 35 h 740"/>
              <a:gd name="T30" fmla="*/ 127 w 860"/>
              <a:gd name="T31" fmla="*/ 46 h 740"/>
              <a:gd name="T32" fmla="*/ 173 w 860"/>
              <a:gd name="T33" fmla="*/ 122 h 740"/>
              <a:gd name="T34" fmla="*/ 216 w 860"/>
              <a:gd name="T35" fmla="*/ 230 h 740"/>
              <a:gd name="T36" fmla="*/ 247 w 860"/>
              <a:gd name="T37" fmla="*/ 276 h 740"/>
              <a:gd name="T38" fmla="*/ 337 w 860"/>
              <a:gd name="T39" fmla="*/ 272 h 740"/>
              <a:gd name="T40" fmla="*/ 453 w 860"/>
              <a:gd name="T41" fmla="*/ 270 h 740"/>
              <a:gd name="T42" fmla="*/ 576 w 860"/>
              <a:gd name="T43" fmla="*/ 272 h 740"/>
              <a:gd name="T44" fmla="*/ 690 w 860"/>
              <a:gd name="T45" fmla="*/ 279 h 740"/>
              <a:gd name="T46" fmla="*/ 772 w 860"/>
              <a:gd name="T47" fmla="*/ 293 h 740"/>
              <a:gd name="T48" fmla="*/ 802 w 860"/>
              <a:gd name="T49" fmla="*/ 305 h 740"/>
              <a:gd name="T50" fmla="*/ 821 w 860"/>
              <a:gd name="T51" fmla="*/ 316 h 740"/>
              <a:gd name="T52" fmla="*/ 845 w 860"/>
              <a:gd name="T53" fmla="*/ 328 h 740"/>
              <a:gd name="T54" fmla="*/ 845 w 860"/>
              <a:gd name="T55" fmla="*/ 288 h 740"/>
              <a:gd name="T56" fmla="*/ 823 w 860"/>
              <a:gd name="T57" fmla="*/ 276 h 740"/>
              <a:gd name="T58" fmla="*/ 806 w 860"/>
              <a:gd name="T59" fmla="*/ 267 h 740"/>
              <a:gd name="T60" fmla="*/ 726 w 860"/>
              <a:gd name="T61" fmla="*/ 247 h 740"/>
              <a:gd name="T62" fmla="*/ 611 w 860"/>
              <a:gd name="T63" fmla="*/ 238 h 740"/>
              <a:gd name="T64" fmla="*/ 482 w 860"/>
              <a:gd name="T65" fmla="*/ 235 h 740"/>
              <a:gd name="T66" fmla="*/ 363 w 860"/>
              <a:gd name="T67" fmla="*/ 236 h 740"/>
              <a:gd name="T68" fmla="*/ 276 w 860"/>
              <a:gd name="T69" fmla="*/ 240 h 740"/>
              <a:gd name="T70" fmla="*/ 238 w 860"/>
              <a:gd name="T71" fmla="*/ 182 h 740"/>
              <a:gd name="T72" fmla="*/ 189 w 860"/>
              <a:gd name="T73" fmla="*/ 73 h 740"/>
              <a:gd name="T74" fmla="*/ 127 w 860"/>
              <a:gd name="T75" fmla="*/ 1 h 740"/>
              <a:gd name="T76" fmla="*/ 114 w 860"/>
              <a:gd name="T77" fmla="*/ 0 h 740"/>
              <a:gd name="T78" fmla="*/ 102 w 860"/>
              <a:gd name="T79" fmla="*/ 1 h 740"/>
              <a:gd name="T80" fmla="*/ 70 w 860"/>
              <a:gd name="T81" fmla="*/ 18 h 740"/>
              <a:gd name="T82" fmla="*/ 15 w 860"/>
              <a:gd name="T83" fmla="*/ 116 h 740"/>
              <a:gd name="T84" fmla="*/ 1 w 860"/>
              <a:gd name="T85" fmla="*/ 291 h 740"/>
              <a:gd name="T86" fmla="*/ 29 w 860"/>
              <a:gd name="T87" fmla="*/ 439 h 740"/>
              <a:gd name="T88" fmla="*/ 73 w 860"/>
              <a:gd name="T89" fmla="*/ 541 h 740"/>
              <a:gd name="T90" fmla="*/ 131 w 860"/>
              <a:gd name="T91" fmla="*/ 626 h 740"/>
              <a:gd name="T92" fmla="*/ 194 w 860"/>
              <a:gd name="T93" fmla="*/ 693 h 740"/>
              <a:gd name="T94" fmla="*/ 252 w 860"/>
              <a:gd name="T95" fmla="*/ 732 h 740"/>
              <a:gd name="T96" fmla="*/ 301 w 860"/>
              <a:gd name="T97" fmla="*/ 739 h 740"/>
              <a:gd name="T98" fmla="*/ 330 w 860"/>
              <a:gd name="T99" fmla="*/ 705 h 740"/>
              <a:gd name="T100" fmla="*/ 334 w 860"/>
              <a:gd name="T101" fmla="*/ 676 h 740"/>
              <a:gd name="T102" fmla="*/ 337 w 860"/>
              <a:gd name="T103" fmla="*/ 557 h 740"/>
              <a:gd name="T104" fmla="*/ 352 w 860"/>
              <a:gd name="T105" fmla="*/ 470 h 740"/>
              <a:gd name="T106" fmla="*/ 431 w 860"/>
              <a:gd name="T107" fmla="*/ 465 h 740"/>
              <a:gd name="T108" fmla="*/ 521 w 860"/>
              <a:gd name="T109" fmla="*/ 463 h 740"/>
              <a:gd name="T110" fmla="*/ 610 w 860"/>
              <a:gd name="T111" fmla="*/ 463 h 740"/>
              <a:gd name="T112" fmla="*/ 688 w 860"/>
              <a:gd name="T113" fmla="*/ 470 h 740"/>
              <a:gd name="T114" fmla="*/ 743 w 860"/>
              <a:gd name="T115" fmla="*/ 483 h 740"/>
              <a:gd name="T116" fmla="*/ 761 w 860"/>
              <a:gd name="T117" fmla="*/ 494 h 740"/>
              <a:gd name="T118" fmla="*/ 777 w 860"/>
              <a:gd name="T119" fmla="*/ 460 h 740"/>
              <a:gd name="T120" fmla="*/ 758 w 860"/>
              <a:gd name="T121" fmla="*/ 451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60" h="740">
                <a:moveTo>
                  <a:pt x="758" y="451"/>
                </a:moveTo>
                <a:lnTo>
                  <a:pt x="737" y="444"/>
                </a:lnTo>
                <a:lnTo>
                  <a:pt x="712" y="437"/>
                </a:lnTo>
                <a:lnTo>
                  <a:pt x="683" y="434"/>
                </a:lnTo>
                <a:lnTo>
                  <a:pt x="651" y="431"/>
                </a:lnTo>
                <a:lnTo>
                  <a:pt x="615" y="427"/>
                </a:lnTo>
                <a:lnTo>
                  <a:pt x="579" y="427"/>
                </a:lnTo>
                <a:lnTo>
                  <a:pt x="542" y="427"/>
                </a:lnTo>
                <a:lnTo>
                  <a:pt x="504" y="427"/>
                </a:lnTo>
                <a:lnTo>
                  <a:pt x="467" y="427"/>
                </a:lnTo>
                <a:lnTo>
                  <a:pt x="432" y="429"/>
                </a:lnTo>
                <a:lnTo>
                  <a:pt x="400" y="431"/>
                </a:lnTo>
                <a:lnTo>
                  <a:pt x="371" y="432"/>
                </a:lnTo>
                <a:lnTo>
                  <a:pt x="347" y="434"/>
                </a:lnTo>
                <a:lnTo>
                  <a:pt x="329" y="436"/>
                </a:lnTo>
                <a:lnTo>
                  <a:pt x="315" y="437"/>
                </a:lnTo>
                <a:lnTo>
                  <a:pt x="308" y="437"/>
                </a:lnTo>
                <a:lnTo>
                  <a:pt x="291" y="439"/>
                </a:lnTo>
                <a:lnTo>
                  <a:pt x="293" y="456"/>
                </a:lnTo>
                <a:lnTo>
                  <a:pt x="296" y="483"/>
                </a:lnTo>
                <a:lnTo>
                  <a:pt x="300" y="548"/>
                </a:lnTo>
                <a:lnTo>
                  <a:pt x="301" y="628"/>
                </a:lnTo>
                <a:lnTo>
                  <a:pt x="294" y="698"/>
                </a:lnTo>
                <a:lnTo>
                  <a:pt x="293" y="701"/>
                </a:lnTo>
                <a:lnTo>
                  <a:pt x="293" y="703"/>
                </a:lnTo>
                <a:lnTo>
                  <a:pt x="291" y="703"/>
                </a:lnTo>
                <a:lnTo>
                  <a:pt x="288" y="703"/>
                </a:lnTo>
                <a:lnTo>
                  <a:pt x="264" y="696"/>
                </a:lnTo>
                <a:lnTo>
                  <a:pt x="233" y="676"/>
                </a:lnTo>
                <a:lnTo>
                  <a:pt x="197" y="645"/>
                </a:lnTo>
                <a:lnTo>
                  <a:pt x="160" y="604"/>
                </a:lnTo>
                <a:lnTo>
                  <a:pt x="124" y="553"/>
                </a:lnTo>
                <a:lnTo>
                  <a:pt x="92" y="495"/>
                </a:lnTo>
                <a:lnTo>
                  <a:pt x="64" y="431"/>
                </a:lnTo>
                <a:lnTo>
                  <a:pt x="47" y="361"/>
                </a:lnTo>
                <a:lnTo>
                  <a:pt x="39" y="294"/>
                </a:lnTo>
                <a:lnTo>
                  <a:pt x="35" y="236"/>
                </a:lnTo>
                <a:lnTo>
                  <a:pt x="39" y="184"/>
                </a:lnTo>
                <a:lnTo>
                  <a:pt x="46" y="139"/>
                </a:lnTo>
                <a:lnTo>
                  <a:pt x="58" y="102"/>
                </a:lnTo>
                <a:lnTo>
                  <a:pt x="73" y="73"/>
                </a:lnTo>
                <a:lnTo>
                  <a:pt x="90" y="51"/>
                </a:lnTo>
                <a:lnTo>
                  <a:pt x="109" y="35"/>
                </a:lnTo>
                <a:lnTo>
                  <a:pt x="110" y="35"/>
                </a:lnTo>
                <a:lnTo>
                  <a:pt x="110" y="35"/>
                </a:lnTo>
                <a:lnTo>
                  <a:pt x="112" y="35"/>
                </a:lnTo>
                <a:lnTo>
                  <a:pt x="114" y="35"/>
                </a:lnTo>
                <a:lnTo>
                  <a:pt x="127" y="46"/>
                </a:lnTo>
                <a:lnTo>
                  <a:pt x="141" y="64"/>
                </a:lnTo>
                <a:lnTo>
                  <a:pt x="156" y="90"/>
                </a:lnTo>
                <a:lnTo>
                  <a:pt x="173" y="122"/>
                </a:lnTo>
                <a:lnTo>
                  <a:pt x="189" y="156"/>
                </a:lnTo>
                <a:lnTo>
                  <a:pt x="202" y="194"/>
                </a:lnTo>
                <a:lnTo>
                  <a:pt x="216" y="230"/>
                </a:lnTo>
                <a:lnTo>
                  <a:pt x="228" y="264"/>
                </a:lnTo>
                <a:lnTo>
                  <a:pt x="231" y="277"/>
                </a:lnTo>
                <a:lnTo>
                  <a:pt x="247" y="276"/>
                </a:lnTo>
                <a:lnTo>
                  <a:pt x="272" y="274"/>
                </a:lnTo>
                <a:lnTo>
                  <a:pt x="303" y="274"/>
                </a:lnTo>
                <a:lnTo>
                  <a:pt x="337" y="272"/>
                </a:lnTo>
                <a:lnTo>
                  <a:pt x="373" y="272"/>
                </a:lnTo>
                <a:lnTo>
                  <a:pt x="412" y="270"/>
                </a:lnTo>
                <a:lnTo>
                  <a:pt x="453" y="270"/>
                </a:lnTo>
                <a:lnTo>
                  <a:pt x="494" y="270"/>
                </a:lnTo>
                <a:lnTo>
                  <a:pt x="535" y="272"/>
                </a:lnTo>
                <a:lnTo>
                  <a:pt x="576" y="272"/>
                </a:lnTo>
                <a:lnTo>
                  <a:pt x="616" y="274"/>
                </a:lnTo>
                <a:lnTo>
                  <a:pt x="654" y="276"/>
                </a:lnTo>
                <a:lnTo>
                  <a:pt x="690" y="279"/>
                </a:lnTo>
                <a:lnTo>
                  <a:pt x="720" y="282"/>
                </a:lnTo>
                <a:lnTo>
                  <a:pt x="749" y="288"/>
                </a:lnTo>
                <a:lnTo>
                  <a:pt x="772" y="293"/>
                </a:lnTo>
                <a:lnTo>
                  <a:pt x="790" y="299"/>
                </a:lnTo>
                <a:lnTo>
                  <a:pt x="795" y="303"/>
                </a:lnTo>
                <a:lnTo>
                  <a:pt x="802" y="305"/>
                </a:lnTo>
                <a:lnTo>
                  <a:pt x="807" y="308"/>
                </a:lnTo>
                <a:lnTo>
                  <a:pt x="814" y="311"/>
                </a:lnTo>
                <a:lnTo>
                  <a:pt x="821" y="316"/>
                </a:lnTo>
                <a:lnTo>
                  <a:pt x="829" y="320"/>
                </a:lnTo>
                <a:lnTo>
                  <a:pt x="836" y="323"/>
                </a:lnTo>
                <a:lnTo>
                  <a:pt x="845" y="328"/>
                </a:lnTo>
                <a:lnTo>
                  <a:pt x="860" y="296"/>
                </a:lnTo>
                <a:lnTo>
                  <a:pt x="852" y="291"/>
                </a:lnTo>
                <a:lnTo>
                  <a:pt x="845" y="288"/>
                </a:lnTo>
                <a:lnTo>
                  <a:pt x="836" y="284"/>
                </a:lnTo>
                <a:lnTo>
                  <a:pt x="829" y="279"/>
                </a:lnTo>
                <a:lnTo>
                  <a:pt x="823" y="276"/>
                </a:lnTo>
                <a:lnTo>
                  <a:pt x="818" y="272"/>
                </a:lnTo>
                <a:lnTo>
                  <a:pt x="811" y="270"/>
                </a:lnTo>
                <a:lnTo>
                  <a:pt x="806" y="267"/>
                </a:lnTo>
                <a:lnTo>
                  <a:pt x="785" y="259"/>
                </a:lnTo>
                <a:lnTo>
                  <a:pt x="758" y="252"/>
                </a:lnTo>
                <a:lnTo>
                  <a:pt x="726" y="247"/>
                </a:lnTo>
                <a:lnTo>
                  <a:pt x="691" y="243"/>
                </a:lnTo>
                <a:lnTo>
                  <a:pt x="652" y="240"/>
                </a:lnTo>
                <a:lnTo>
                  <a:pt x="611" y="238"/>
                </a:lnTo>
                <a:lnTo>
                  <a:pt x="569" y="236"/>
                </a:lnTo>
                <a:lnTo>
                  <a:pt x="524" y="235"/>
                </a:lnTo>
                <a:lnTo>
                  <a:pt x="482" y="235"/>
                </a:lnTo>
                <a:lnTo>
                  <a:pt x="441" y="235"/>
                </a:lnTo>
                <a:lnTo>
                  <a:pt x="400" y="235"/>
                </a:lnTo>
                <a:lnTo>
                  <a:pt x="363" y="236"/>
                </a:lnTo>
                <a:lnTo>
                  <a:pt x="330" y="236"/>
                </a:lnTo>
                <a:lnTo>
                  <a:pt x="300" y="238"/>
                </a:lnTo>
                <a:lnTo>
                  <a:pt x="276" y="240"/>
                </a:lnTo>
                <a:lnTo>
                  <a:pt x="259" y="240"/>
                </a:lnTo>
                <a:lnTo>
                  <a:pt x="250" y="214"/>
                </a:lnTo>
                <a:lnTo>
                  <a:pt x="238" y="182"/>
                </a:lnTo>
                <a:lnTo>
                  <a:pt x="223" y="146"/>
                </a:lnTo>
                <a:lnTo>
                  <a:pt x="206" y="109"/>
                </a:lnTo>
                <a:lnTo>
                  <a:pt x="189" y="73"/>
                </a:lnTo>
                <a:lnTo>
                  <a:pt x="168" y="41"/>
                </a:lnTo>
                <a:lnTo>
                  <a:pt x="148" y="17"/>
                </a:lnTo>
                <a:lnTo>
                  <a:pt x="127" y="1"/>
                </a:lnTo>
                <a:lnTo>
                  <a:pt x="122" y="0"/>
                </a:lnTo>
                <a:lnTo>
                  <a:pt x="119" y="0"/>
                </a:lnTo>
                <a:lnTo>
                  <a:pt x="114" y="0"/>
                </a:lnTo>
                <a:lnTo>
                  <a:pt x="110" y="0"/>
                </a:lnTo>
                <a:lnTo>
                  <a:pt x="105" y="0"/>
                </a:lnTo>
                <a:lnTo>
                  <a:pt x="102" y="1"/>
                </a:lnTo>
                <a:lnTo>
                  <a:pt x="97" y="1"/>
                </a:lnTo>
                <a:lnTo>
                  <a:pt x="92" y="3"/>
                </a:lnTo>
                <a:lnTo>
                  <a:pt x="70" y="18"/>
                </a:lnTo>
                <a:lnTo>
                  <a:pt x="49" y="42"/>
                </a:lnTo>
                <a:lnTo>
                  <a:pt x="30" y="75"/>
                </a:lnTo>
                <a:lnTo>
                  <a:pt x="15" y="116"/>
                </a:lnTo>
                <a:lnTo>
                  <a:pt x="5" y="165"/>
                </a:lnTo>
                <a:lnTo>
                  <a:pt x="0" y="223"/>
                </a:lnTo>
                <a:lnTo>
                  <a:pt x="1" y="291"/>
                </a:lnTo>
                <a:lnTo>
                  <a:pt x="12" y="368"/>
                </a:lnTo>
                <a:lnTo>
                  <a:pt x="18" y="403"/>
                </a:lnTo>
                <a:lnTo>
                  <a:pt x="29" y="439"/>
                </a:lnTo>
                <a:lnTo>
                  <a:pt x="42" y="475"/>
                </a:lnTo>
                <a:lnTo>
                  <a:pt x="58" y="509"/>
                </a:lnTo>
                <a:lnTo>
                  <a:pt x="73" y="541"/>
                </a:lnTo>
                <a:lnTo>
                  <a:pt x="92" y="572"/>
                </a:lnTo>
                <a:lnTo>
                  <a:pt x="110" y="601"/>
                </a:lnTo>
                <a:lnTo>
                  <a:pt x="131" y="626"/>
                </a:lnTo>
                <a:lnTo>
                  <a:pt x="151" y="652"/>
                </a:lnTo>
                <a:lnTo>
                  <a:pt x="172" y="674"/>
                </a:lnTo>
                <a:lnTo>
                  <a:pt x="194" y="693"/>
                </a:lnTo>
                <a:lnTo>
                  <a:pt x="214" y="710"/>
                </a:lnTo>
                <a:lnTo>
                  <a:pt x="233" y="722"/>
                </a:lnTo>
                <a:lnTo>
                  <a:pt x="252" y="732"/>
                </a:lnTo>
                <a:lnTo>
                  <a:pt x="271" y="739"/>
                </a:lnTo>
                <a:lnTo>
                  <a:pt x="286" y="740"/>
                </a:lnTo>
                <a:lnTo>
                  <a:pt x="301" y="739"/>
                </a:lnTo>
                <a:lnTo>
                  <a:pt x="315" y="730"/>
                </a:lnTo>
                <a:lnTo>
                  <a:pt x="325" y="720"/>
                </a:lnTo>
                <a:lnTo>
                  <a:pt x="330" y="705"/>
                </a:lnTo>
                <a:lnTo>
                  <a:pt x="332" y="696"/>
                </a:lnTo>
                <a:lnTo>
                  <a:pt x="334" y="686"/>
                </a:lnTo>
                <a:lnTo>
                  <a:pt x="334" y="676"/>
                </a:lnTo>
                <a:lnTo>
                  <a:pt x="335" y="666"/>
                </a:lnTo>
                <a:lnTo>
                  <a:pt x="339" y="611"/>
                </a:lnTo>
                <a:lnTo>
                  <a:pt x="337" y="557"/>
                </a:lnTo>
                <a:lnTo>
                  <a:pt x="334" y="507"/>
                </a:lnTo>
                <a:lnTo>
                  <a:pt x="330" y="471"/>
                </a:lnTo>
                <a:lnTo>
                  <a:pt x="352" y="470"/>
                </a:lnTo>
                <a:lnTo>
                  <a:pt x="376" y="468"/>
                </a:lnTo>
                <a:lnTo>
                  <a:pt x="402" y="466"/>
                </a:lnTo>
                <a:lnTo>
                  <a:pt x="431" y="465"/>
                </a:lnTo>
                <a:lnTo>
                  <a:pt x="460" y="465"/>
                </a:lnTo>
                <a:lnTo>
                  <a:pt x="490" y="463"/>
                </a:lnTo>
                <a:lnTo>
                  <a:pt x="521" y="463"/>
                </a:lnTo>
                <a:lnTo>
                  <a:pt x="552" y="461"/>
                </a:lnTo>
                <a:lnTo>
                  <a:pt x="581" y="463"/>
                </a:lnTo>
                <a:lnTo>
                  <a:pt x="610" y="463"/>
                </a:lnTo>
                <a:lnTo>
                  <a:pt x="639" y="465"/>
                </a:lnTo>
                <a:lnTo>
                  <a:pt x="664" y="466"/>
                </a:lnTo>
                <a:lnTo>
                  <a:pt x="688" y="470"/>
                </a:lnTo>
                <a:lnTo>
                  <a:pt x="710" y="473"/>
                </a:lnTo>
                <a:lnTo>
                  <a:pt x="727" y="478"/>
                </a:lnTo>
                <a:lnTo>
                  <a:pt x="743" y="483"/>
                </a:lnTo>
                <a:lnTo>
                  <a:pt x="748" y="487"/>
                </a:lnTo>
                <a:lnTo>
                  <a:pt x="754" y="490"/>
                </a:lnTo>
                <a:lnTo>
                  <a:pt x="761" y="494"/>
                </a:lnTo>
                <a:lnTo>
                  <a:pt x="768" y="497"/>
                </a:lnTo>
                <a:lnTo>
                  <a:pt x="783" y="463"/>
                </a:lnTo>
                <a:lnTo>
                  <a:pt x="777" y="460"/>
                </a:lnTo>
                <a:lnTo>
                  <a:pt x="770" y="456"/>
                </a:lnTo>
                <a:lnTo>
                  <a:pt x="763" y="454"/>
                </a:lnTo>
                <a:lnTo>
                  <a:pt x="758" y="451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" name="Freeform 109"/>
          <p:cNvSpPr>
            <a:spLocks/>
          </p:cNvSpPr>
          <p:nvPr/>
        </p:nvSpPr>
        <p:spPr bwMode="auto">
          <a:xfrm>
            <a:off x="8753475" y="2598738"/>
            <a:ext cx="431800" cy="331788"/>
          </a:xfrm>
          <a:custGeom>
            <a:avLst/>
            <a:gdLst>
              <a:gd name="T0" fmla="*/ 532 w 545"/>
              <a:gd name="T1" fmla="*/ 249 h 417"/>
              <a:gd name="T2" fmla="*/ 522 w 545"/>
              <a:gd name="T3" fmla="*/ 244 h 417"/>
              <a:gd name="T4" fmla="*/ 494 w 545"/>
              <a:gd name="T5" fmla="*/ 228 h 417"/>
              <a:gd name="T6" fmla="*/ 448 w 545"/>
              <a:gd name="T7" fmla="*/ 201 h 417"/>
              <a:gd name="T8" fmla="*/ 389 w 545"/>
              <a:gd name="T9" fmla="*/ 167 h 417"/>
              <a:gd name="T10" fmla="*/ 322 w 545"/>
              <a:gd name="T11" fmla="*/ 129 h 417"/>
              <a:gd name="T12" fmla="*/ 252 w 545"/>
              <a:gd name="T13" fmla="*/ 89 h 417"/>
              <a:gd name="T14" fmla="*/ 182 w 545"/>
              <a:gd name="T15" fmla="*/ 49 h 417"/>
              <a:gd name="T16" fmla="*/ 119 w 545"/>
              <a:gd name="T17" fmla="*/ 15 h 417"/>
              <a:gd name="T18" fmla="*/ 77 w 545"/>
              <a:gd name="T19" fmla="*/ 32 h 417"/>
              <a:gd name="T20" fmla="*/ 131 w 545"/>
              <a:gd name="T21" fmla="*/ 61 h 417"/>
              <a:gd name="T22" fmla="*/ 193 w 545"/>
              <a:gd name="T23" fmla="*/ 97 h 417"/>
              <a:gd name="T24" fmla="*/ 259 w 545"/>
              <a:gd name="T25" fmla="*/ 133 h 417"/>
              <a:gd name="T26" fmla="*/ 324 w 545"/>
              <a:gd name="T27" fmla="*/ 170 h 417"/>
              <a:gd name="T28" fmla="*/ 385 w 545"/>
              <a:gd name="T29" fmla="*/ 206 h 417"/>
              <a:gd name="T30" fmla="*/ 438 w 545"/>
              <a:gd name="T31" fmla="*/ 237 h 417"/>
              <a:gd name="T32" fmla="*/ 479 w 545"/>
              <a:gd name="T33" fmla="*/ 261 h 417"/>
              <a:gd name="T34" fmla="*/ 503 w 545"/>
              <a:gd name="T35" fmla="*/ 274 h 417"/>
              <a:gd name="T36" fmla="*/ 510 w 545"/>
              <a:gd name="T37" fmla="*/ 293 h 417"/>
              <a:gd name="T38" fmla="*/ 511 w 545"/>
              <a:gd name="T39" fmla="*/ 320 h 417"/>
              <a:gd name="T40" fmla="*/ 508 w 545"/>
              <a:gd name="T41" fmla="*/ 334 h 417"/>
              <a:gd name="T42" fmla="*/ 503 w 545"/>
              <a:gd name="T43" fmla="*/ 346 h 417"/>
              <a:gd name="T44" fmla="*/ 491 w 545"/>
              <a:gd name="T45" fmla="*/ 359 h 417"/>
              <a:gd name="T46" fmla="*/ 474 w 545"/>
              <a:gd name="T47" fmla="*/ 370 h 417"/>
              <a:gd name="T48" fmla="*/ 452 w 545"/>
              <a:gd name="T49" fmla="*/ 378 h 417"/>
              <a:gd name="T50" fmla="*/ 424 w 545"/>
              <a:gd name="T51" fmla="*/ 381 h 417"/>
              <a:gd name="T52" fmla="*/ 401 w 545"/>
              <a:gd name="T53" fmla="*/ 370 h 417"/>
              <a:gd name="T54" fmla="*/ 361 w 545"/>
              <a:gd name="T55" fmla="*/ 347 h 417"/>
              <a:gd name="T56" fmla="*/ 309 w 545"/>
              <a:gd name="T57" fmla="*/ 320 h 417"/>
              <a:gd name="T58" fmla="*/ 249 w 545"/>
              <a:gd name="T59" fmla="*/ 290 h 417"/>
              <a:gd name="T60" fmla="*/ 186 w 545"/>
              <a:gd name="T61" fmla="*/ 255 h 417"/>
              <a:gd name="T62" fmla="*/ 123 w 545"/>
              <a:gd name="T63" fmla="*/ 223 h 417"/>
              <a:gd name="T64" fmla="*/ 65 w 545"/>
              <a:gd name="T65" fmla="*/ 192 h 417"/>
              <a:gd name="T66" fmla="*/ 15 w 545"/>
              <a:gd name="T67" fmla="*/ 167 h 417"/>
              <a:gd name="T68" fmla="*/ 26 w 545"/>
              <a:gd name="T69" fmla="*/ 213 h 417"/>
              <a:gd name="T70" fmla="*/ 85 w 545"/>
              <a:gd name="T71" fmla="*/ 244 h 417"/>
              <a:gd name="T72" fmla="*/ 152 w 545"/>
              <a:gd name="T73" fmla="*/ 278 h 417"/>
              <a:gd name="T74" fmla="*/ 220 w 545"/>
              <a:gd name="T75" fmla="*/ 313 h 417"/>
              <a:gd name="T76" fmla="*/ 285 w 545"/>
              <a:gd name="T77" fmla="*/ 347 h 417"/>
              <a:gd name="T78" fmla="*/ 341 w 545"/>
              <a:gd name="T79" fmla="*/ 378 h 417"/>
              <a:gd name="T80" fmla="*/ 383 w 545"/>
              <a:gd name="T81" fmla="*/ 400 h 417"/>
              <a:gd name="T82" fmla="*/ 409 w 545"/>
              <a:gd name="T83" fmla="*/ 414 h 417"/>
              <a:gd name="T84" fmla="*/ 416 w 545"/>
              <a:gd name="T85" fmla="*/ 417 h 417"/>
              <a:gd name="T86" fmla="*/ 441 w 545"/>
              <a:gd name="T87" fmla="*/ 416 h 417"/>
              <a:gd name="T88" fmla="*/ 475 w 545"/>
              <a:gd name="T89" fmla="*/ 407 h 417"/>
              <a:gd name="T90" fmla="*/ 504 w 545"/>
              <a:gd name="T91" fmla="*/ 395 h 417"/>
              <a:gd name="T92" fmla="*/ 525 w 545"/>
              <a:gd name="T93" fmla="*/ 376 h 417"/>
              <a:gd name="T94" fmla="*/ 545 w 545"/>
              <a:gd name="T95" fmla="*/ 327 h 417"/>
              <a:gd name="T96" fmla="*/ 539 w 545"/>
              <a:gd name="T97" fmla="*/ 266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5" h="417">
                <a:moveTo>
                  <a:pt x="535" y="254"/>
                </a:moveTo>
                <a:lnTo>
                  <a:pt x="532" y="249"/>
                </a:lnTo>
                <a:lnTo>
                  <a:pt x="527" y="247"/>
                </a:lnTo>
                <a:lnTo>
                  <a:pt x="522" y="244"/>
                </a:lnTo>
                <a:lnTo>
                  <a:pt x="510" y="237"/>
                </a:lnTo>
                <a:lnTo>
                  <a:pt x="494" y="228"/>
                </a:lnTo>
                <a:lnTo>
                  <a:pt x="472" y="215"/>
                </a:lnTo>
                <a:lnTo>
                  <a:pt x="448" y="201"/>
                </a:lnTo>
                <a:lnTo>
                  <a:pt x="419" y="186"/>
                </a:lnTo>
                <a:lnTo>
                  <a:pt x="389" y="167"/>
                </a:lnTo>
                <a:lnTo>
                  <a:pt x="356" y="148"/>
                </a:lnTo>
                <a:lnTo>
                  <a:pt x="322" y="129"/>
                </a:lnTo>
                <a:lnTo>
                  <a:pt x="288" y="109"/>
                </a:lnTo>
                <a:lnTo>
                  <a:pt x="252" y="89"/>
                </a:lnTo>
                <a:lnTo>
                  <a:pt x="217" y="70"/>
                </a:lnTo>
                <a:lnTo>
                  <a:pt x="182" y="49"/>
                </a:lnTo>
                <a:lnTo>
                  <a:pt x="150" y="32"/>
                </a:lnTo>
                <a:lnTo>
                  <a:pt x="119" y="15"/>
                </a:lnTo>
                <a:lnTo>
                  <a:pt x="92" y="0"/>
                </a:lnTo>
                <a:lnTo>
                  <a:pt x="77" y="32"/>
                </a:lnTo>
                <a:lnTo>
                  <a:pt x="102" y="46"/>
                </a:lnTo>
                <a:lnTo>
                  <a:pt x="131" y="61"/>
                </a:lnTo>
                <a:lnTo>
                  <a:pt x="162" y="78"/>
                </a:lnTo>
                <a:lnTo>
                  <a:pt x="193" y="97"/>
                </a:lnTo>
                <a:lnTo>
                  <a:pt x="225" y="114"/>
                </a:lnTo>
                <a:lnTo>
                  <a:pt x="259" y="133"/>
                </a:lnTo>
                <a:lnTo>
                  <a:pt x="291" y="152"/>
                </a:lnTo>
                <a:lnTo>
                  <a:pt x="324" y="170"/>
                </a:lnTo>
                <a:lnTo>
                  <a:pt x="356" y="189"/>
                </a:lnTo>
                <a:lnTo>
                  <a:pt x="385" y="206"/>
                </a:lnTo>
                <a:lnTo>
                  <a:pt x="412" y="221"/>
                </a:lnTo>
                <a:lnTo>
                  <a:pt x="438" y="237"/>
                </a:lnTo>
                <a:lnTo>
                  <a:pt x="460" y="249"/>
                </a:lnTo>
                <a:lnTo>
                  <a:pt x="479" y="261"/>
                </a:lnTo>
                <a:lnTo>
                  <a:pt x="493" y="269"/>
                </a:lnTo>
                <a:lnTo>
                  <a:pt x="503" y="274"/>
                </a:lnTo>
                <a:lnTo>
                  <a:pt x="506" y="283"/>
                </a:lnTo>
                <a:lnTo>
                  <a:pt x="510" y="293"/>
                </a:lnTo>
                <a:lnTo>
                  <a:pt x="511" y="307"/>
                </a:lnTo>
                <a:lnTo>
                  <a:pt x="511" y="320"/>
                </a:lnTo>
                <a:lnTo>
                  <a:pt x="510" y="327"/>
                </a:lnTo>
                <a:lnTo>
                  <a:pt x="508" y="334"/>
                </a:lnTo>
                <a:lnTo>
                  <a:pt x="506" y="341"/>
                </a:lnTo>
                <a:lnTo>
                  <a:pt x="503" y="346"/>
                </a:lnTo>
                <a:lnTo>
                  <a:pt x="498" y="353"/>
                </a:lnTo>
                <a:lnTo>
                  <a:pt x="491" y="359"/>
                </a:lnTo>
                <a:lnTo>
                  <a:pt x="482" y="364"/>
                </a:lnTo>
                <a:lnTo>
                  <a:pt x="474" y="370"/>
                </a:lnTo>
                <a:lnTo>
                  <a:pt x="464" y="375"/>
                </a:lnTo>
                <a:lnTo>
                  <a:pt x="452" y="378"/>
                </a:lnTo>
                <a:lnTo>
                  <a:pt x="438" y="380"/>
                </a:lnTo>
                <a:lnTo>
                  <a:pt x="424" y="381"/>
                </a:lnTo>
                <a:lnTo>
                  <a:pt x="414" y="376"/>
                </a:lnTo>
                <a:lnTo>
                  <a:pt x="401" y="370"/>
                </a:lnTo>
                <a:lnTo>
                  <a:pt x="382" y="359"/>
                </a:lnTo>
                <a:lnTo>
                  <a:pt x="361" y="347"/>
                </a:lnTo>
                <a:lnTo>
                  <a:pt x="336" y="336"/>
                </a:lnTo>
                <a:lnTo>
                  <a:pt x="309" y="320"/>
                </a:lnTo>
                <a:lnTo>
                  <a:pt x="280" y="305"/>
                </a:lnTo>
                <a:lnTo>
                  <a:pt x="249" y="290"/>
                </a:lnTo>
                <a:lnTo>
                  <a:pt x="218" y="272"/>
                </a:lnTo>
                <a:lnTo>
                  <a:pt x="186" y="255"/>
                </a:lnTo>
                <a:lnTo>
                  <a:pt x="155" y="238"/>
                </a:lnTo>
                <a:lnTo>
                  <a:pt x="123" y="223"/>
                </a:lnTo>
                <a:lnTo>
                  <a:pt x="94" y="208"/>
                </a:lnTo>
                <a:lnTo>
                  <a:pt x="65" y="192"/>
                </a:lnTo>
                <a:lnTo>
                  <a:pt x="39" y="179"/>
                </a:lnTo>
                <a:lnTo>
                  <a:pt x="15" y="167"/>
                </a:lnTo>
                <a:lnTo>
                  <a:pt x="0" y="201"/>
                </a:lnTo>
                <a:lnTo>
                  <a:pt x="26" y="213"/>
                </a:lnTo>
                <a:lnTo>
                  <a:pt x="55" y="228"/>
                </a:lnTo>
                <a:lnTo>
                  <a:pt x="85" y="244"/>
                </a:lnTo>
                <a:lnTo>
                  <a:pt x="118" y="261"/>
                </a:lnTo>
                <a:lnTo>
                  <a:pt x="152" y="278"/>
                </a:lnTo>
                <a:lnTo>
                  <a:pt x="186" y="295"/>
                </a:lnTo>
                <a:lnTo>
                  <a:pt x="220" y="313"/>
                </a:lnTo>
                <a:lnTo>
                  <a:pt x="252" y="330"/>
                </a:lnTo>
                <a:lnTo>
                  <a:pt x="285" y="347"/>
                </a:lnTo>
                <a:lnTo>
                  <a:pt x="314" y="363"/>
                </a:lnTo>
                <a:lnTo>
                  <a:pt x="341" y="378"/>
                </a:lnTo>
                <a:lnTo>
                  <a:pt x="365" y="390"/>
                </a:lnTo>
                <a:lnTo>
                  <a:pt x="383" y="400"/>
                </a:lnTo>
                <a:lnTo>
                  <a:pt x="399" y="409"/>
                </a:lnTo>
                <a:lnTo>
                  <a:pt x="409" y="414"/>
                </a:lnTo>
                <a:lnTo>
                  <a:pt x="412" y="416"/>
                </a:lnTo>
                <a:lnTo>
                  <a:pt x="416" y="417"/>
                </a:lnTo>
                <a:lnTo>
                  <a:pt x="421" y="417"/>
                </a:lnTo>
                <a:lnTo>
                  <a:pt x="441" y="416"/>
                </a:lnTo>
                <a:lnTo>
                  <a:pt x="460" y="412"/>
                </a:lnTo>
                <a:lnTo>
                  <a:pt x="475" y="407"/>
                </a:lnTo>
                <a:lnTo>
                  <a:pt x="491" y="402"/>
                </a:lnTo>
                <a:lnTo>
                  <a:pt x="504" y="395"/>
                </a:lnTo>
                <a:lnTo>
                  <a:pt x="516" y="387"/>
                </a:lnTo>
                <a:lnTo>
                  <a:pt x="525" y="376"/>
                </a:lnTo>
                <a:lnTo>
                  <a:pt x="533" y="364"/>
                </a:lnTo>
                <a:lnTo>
                  <a:pt x="545" y="327"/>
                </a:lnTo>
                <a:lnTo>
                  <a:pt x="545" y="293"/>
                </a:lnTo>
                <a:lnTo>
                  <a:pt x="539" y="266"/>
                </a:lnTo>
                <a:lnTo>
                  <a:pt x="535" y="254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" name="Freeform 110"/>
          <p:cNvSpPr>
            <a:spLocks/>
          </p:cNvSpPr>
          <p:nvPr/>
        </p:nvSpPr>
        <p:spPr bwMode="auto">
          <a:xfrm>
            <a:off x="7666038" y="2794000"/>
            <a:ext cx="381000" cy="455613"/>
          </a:xfrm>
          <a:custGeom>
            <a:avLst/>
            <a:gdLst>
              <a:gd name="T0" fmla="*/ 312 w 481"/>
              <a:gd name="T1" fmla="*/ 496 h 574"/>
              <a:gd name="T2" fmla="*/ 281 w 481"/>
              <a:gd name="T3" fmla="*/ 530 h 574"/>
              <a:gd name="T4" fmla="*/ 246 w 481"/>
              <a:gd name="T5" fmla="*/ 538 h 574"/>
              <a:gd name="T6" fmla="*/ 205 w 481"/>
              <a:gd name="T7" fmla="*/ 532 h 574"/>
              <a:gd name="T8" fmla="*/ 160 w 481"/>
              <a:gd name="T9" fmla="*/ 518 h 574"/>
              <a:gd name="T10" fmla="*/ 155 w 481"/>
              <a:gd name="T11" fmla="*/ 516 h 574"/>
              <a:gd name="T12" fmla="*/ 148 w 481"/>
              <a:gd name="T13" fmla="*/ 515 h 574"/>
              <a:gd name="T14" fmla="*/ 118 w 481"/>
              <a:gd name="T15" fmla="*/ 506 h 574"/>
              <a:gd name="T16" fmla="*/ 85 w 481"/>
              <a:gd name="T17" fmla="*/ 494 h 574"/>
              <a:gd name="T18" fmla="*/ 58 w 481"/>
              <a:gd name="T19" fmla="*/ 477 h 574"/>
              <a:gd name="T20" fmla="*/ 39 w 481"/>
              <a:gd name="T21" fmla="*/ 455 h 574"/>
              <a:gd name="T22" fmla="*/ 38 w 481"/>
              <a:gd name="T23" fmla="*/ 421 h 574"/>
              <a:gd name="T24" fmla="*/ 55 w 481"/>
              <a:gd name="T25" fmla="*/ 377 h 574"/>
              <a:gd name="T26" fmla="*/ 111 w 481"/>
              <a:gd name="T27" fmla="*/ 266 h 574"/>
              <a:gd name="T28" fmla="*/ 148 w 481"/>
              <a:gd name="T29" fmla="*/ 169 h 574"/>
              <a:gd name="T30" fmla="*/ 172 w 481"/>
              <a:gd name="T31" fmla="*/ 85 h 574"/>
              <a:gd name="T32" fmla="*/ 189 w 481"/>
              <a:gd name="T33" fmla="*/ 17 h 574"/>
              <a:gd name="T34" fmla="*/ 189 w 481"/>
              <a:gd name="T35" fmla="*/ 16 h 574"/>
              <a:gd name="T36" fmla="*/ 189 w 481"/>
              <a:gd name="T37" fmla="*/ 14 h 574"/>
              <a:gd name="T38" fmla="*/ 155 w 481"/>
              <a:gd name="T39" fmla="*/ 2 h 574"/>
              <a:gd name="T40" fmla="*/ 154 w 481"/>
              <a:gd name="T41" fmla="*/ 7 h 574"/>
              <a:gd name="T42" fmla="*/ 147 w 481"/>
              <a:gd name="T43" fmla="*/ 41 h 574"/>
              <a:gd name="T44" fmla="*/ 128 w 481"/>
              <a:gd name="T45" fmla="*/ 116 h 574"/>
              <a:gd name="T46" fmla="*/ 97 w 481"/>
              <a:gd name="T47" fmla="*/ 203 h 574"/>
              <a:gd name="T48" fmla="*/ 53 w 481"/>
              <a:gd name="T49" fmla="*/ 303 h 574"/>
              <a:gd name="T50" fmla="*/ 9 w 481"/>
              <a:gd name="T51" fmla="*/ 390 h 574"/>
              <a:gd name="T52" fmla="*/ 0 w 481"/>
              <a:gd name="T53" fmla="*/ 446 h 574"/>
              <a:gd name="T54" fmla="*/ 17 w 481"/>
              <a:gd name="T55" fmla="*/ 487 h 574"/>
              <a:gd name="T56" fmla="*/ 46 w 481"/>
              <a:gd name="T57" fmla="*/ 515 h 574"/>
              <a:gd name="T58" fmla="*/ 84 w 481"/>
              <a:gd name="T59" fmla="*/ 533 h 574"/>
              <a:gd name="T60" fmla="*/ 123 w 481"/>
              <a:gd name="T61" fmla="*/ 545 h 574"/>
              <a:gd name="T62" fmla="*/ 150 w 481"/>
              <a:gd name="T63" fmla="*/ 552 h 574"/>
              <a:gd name="T64" fmla="*/ 196 w 481"/>
              <a:gd name="T65" fmla="*/ 566 h 574"/>
              <a:gd name="T66" fmla="*/ 244 w 481"/>
              <a:gd name="T67" fmla="*/ 574 h 574"/>
              <a:gd name="T68" fmla="*/ 295 w 481"/>
              <a:gd name="T69" fmla="*/ 562 h 574"/>
              <a:gd name="T70" fmla="*/ 339 w 481"/>
              <a:gd name="T71" fmla="*/ 518 h 574"/>
              <a:gd name="T72" fmla="*/ 377 w 481"/>
              <a:gd name="T73" fmla="*/ 423 h 574"/>
              <a:gd name="T74" fmla="*/ 411 w 481"/>
              <a:gd name="T75" fmla="*/ 324 h 574"/>
              <a:gd name="T76" fmla="*/ 442 w 481"/>
              <a:gd name="T77" fmla="*/ 237 h 574"/>
              <a:gd name="T78" fmla="*/ 469 w 481"/>
              <a:gd name="T79" fmla="*/ 164 h 574"/>
              <a:gd name="T80" fmla="*/ 447 w 481"/>
              <a:gd name="T81" fmla="*/ 119 h 574"/>
              <a:gd name="T82" fmla="*/ 423 w 481"/>
              <a:gd name="T83" fmla="*/ 186 h 574"/>
              <a:gd name="T84" fmla="*/ 394 w 481"/>
              <a:gd name="T85" fmla="*/ 266 h 574"/>
              <a:gd name="T86" fmla="*/ 360 w 481"/>
              <a:gd name="T87" fmla="*/ 360 h 574"/>
              <a:gd name="T88" fmla="*/ 324 w 481"/>
              <a:gd name="T89" fmla="*/ 465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81" h="574">
                <a:moveTo>
                  <a:pt x="324" y="465"/>
                </a:moveTo>
                <a:lnTo>
                  <a:pt x="312" y="496"/>
                </a:lnTo>
                <a:lnTo>
                  <a:pt x="297" y="516"/>
                </a:lnTo>
                <a:lnTo>
                  <a:pt x="281" y="530"/>
                </a:lnTo>
                <a:lnTo>
                  <a:pt x="264" y="537"/>
                </a:lnTo>
                <a:lnTo>
                  <a:pt x="246" y="538"/>
                </a:lnTo>
                <a:lnTo>
                  <a:pt x="225" y="535"/>
                </a:lnTo>
                <a:lnTo>
                  <a:pt x="205" y="532"/>
                </a:lnTo>
                <a:lnTo>
                  <a:pt x="184" y="525"/>
                </a:lnTo>
                <a:lnTo>
                  <a:pt x="160" y="518"/>
                </a:lnTo>
                <a:lnTo>
                  <a:pt x="159" y="518"/>
                </a:lnTo>
                <a:lnTo>
                  <a:pt x="155" y="516"/>
                </a:lnTo>
                <a:lnTo>
                  <a:pt x="150" y="515"/>
                </a:lnTo>
                <a:lnTo>
                  <a:pt x="148" y="515"/>
                </a:lnTo>
                <a:lnTo>
                  <a:pt x="133" y="511"/>
                </a:lnTo>
                <a:lnTo>
                  <a:pt x="118" y="506"/>
                </a:lnTo>
                <a:lnTo>
                  <a:pt x="101" y="501"/>
                </a:lnTo>
                <a:lnTo>
                  <a:pt x="85" y="494"/>
                </a:lnTo>
                <a:lnTo>
                  <a:pt x="70" y="487"/>
                </a:lnTo>
                <a:lnTo>
                  <a:pt x="58" y="477"/>
                </a:lnTo>
                <a:lnTo>
                  <a:pt x="46" y="467"/>
                </a:lnTo>
                <a:lnTo>
                  <a:pt x="39" y="455"/>
                </a:lnTo>
                <a:lnTo>
                  <a:pt x="36" y="440"/>
                </a:lnTo>
                <a:lnTo>
                  <a:pt x="38" y="421"/>
                </a:lnTo>
                <a:lnTo>
                  <a:pt x="43" y="400"/>
                </a:lnTo>
                <a:lnTo>
                  <a:pt x="55" y="377"/>
                </a:lnTo>
                <a:lnTo>
                  <a:pt x="85" y="320"/>
                </a:lnTo>
                <a:lnTo>
                  <a:pt x="111" y="266"/>
                </a:lnTo>
                <a:lnTo>
                  <a:pt x="131" y="217"/>
                </a:lnTo>
                <a:lnTo>
                  <a:pt x="148" y="169"/>
                </a:lnTo>
                <a:lnTo>
                  <a:pt x="162" y="126"/>
                </a:lnTo>
                <a:lnTo>
                  <a:pt x="172" y="85"/>
                </a:lnTo>
                <a:lnTo>
                  <a:pt x="183" y="50"/>
                </a:lnTo>
                <a:lnTo>
                  <a:pt x="189" y="17"/>
                </a:lnTo>
                <a:lnTo>
                  <a:pt x="189" y="16"/>
                </a:lnTo>
                <a:lnTo>
                  <a:pt x="189" y="16"/>
                </a:lnTo>
                <a:lnTo>
                  <a:pt x="189" y="14"/>
                </a:lnTo>
                <a:lnTo>
                  <a:pt x="189" y="14"/>
                </a:lnTo>
                <a:lnTo>
                  <a:pt x="155" y="0"/>
                </a:lnTo>
                <a:lnTo>
                  <a:pt x="155" y="2"/>
                </a:lnTo>
                <a:lnTo>
                  <a:pt x="155" y="4"/>
                </a:lnTo>
                <a:lnTo>
                  <a:pt x="154" y="7"/>
                </a:lnTo>
                <a:lnTo>
                  <a:pt x="154" y="9"/>
                </a:lnTo>
                <a:lnTo>
                  <a:pt x="147" y="41"/>
                </a:lnTo>
                <a:lnTo>
                  <a:pt x="138" y="77"/>
                </a:lnTo>
                <a:lnTo>
                  <a:pt x="128" y="116"/>
                </a:lnTo>
                <a:lnTo>
                  <a:pt x="114" y="157"/>
                </a:lnTo>
                <a:lnTo>
                  <a:pt x="97" y="203"/>
                </a:lnTo>
                <a:lnTo>
                  <a:pt x="79" y="252"/>
                </a:lnTo>
                <a:lnTo>
                  <a:pt x="53" y="303"/>
                </a:lnTo>
                <a:lnTo>
                  <a:pt x="24" y="358"/>
                </a:lnTo>
                <a:lnTo>
                  <a:pt x="9" y="390"/>
                </a:lnTo>
                <a:lnTo>
                  <a:pt x="0" y="419"/>
                </a:lnTo>
                <a:lnTo>
                  <a:pt x="0" y="446"/>
                </a:lnTo>
                <a:lnTo>
                  <a:pt x="7" y="470"/>
                </a:lnTo>
                <a:lnTo>
                  <a:pt x="17" y="487"/>
                </a:lnTo>
                <a:lnTo>
                  <a:pt x="31" y="503"/>
                </a:lnTo>
                <a:lnTo>
                  <a:pt x="46" y="515"/>
                </a:lnTo>
                <a:lnTo>
                  <a:pt x="65" y="525"/>
                </a:lnTo>
                <a:lnTo>
                  <a:pt x="84" y="533"/>
                </a:lnTo>
                <a:lnTo>
                  <a:pt x="104" y="538"/>
                </a:lnTo>
                <a:lnTo>
                  <a:pt x="123" y="545"/>
                </a:lnTo>
                <a:lnTo>
                  <a:pt x="140" y="549"/>
                </a:lnTo>
                <a:lnTo>
                  <a:pt x="150" y="552"/>
                </a:lnTo>
                <a:lnTo>
                  <a:pt x="174" y="559"/>
                </a:lnTo>
                <a:lnTo>
                  <a:pt x="196" y="566"/>
                </a:lnTo>
                <a:lnTo>
                  <a:pt x="218" y="571"/>
                </a:lnTo>
                <a:lnTo>
                  <a:pt x="244" y="574"/>
                </a:lnTo>
                <a:lnTo>
                  <a:pt x="269" y="571"/>
                </a:lnTo>
                <a:lnTo>
                  <a:pt x="295" y="562"/>
                </a:lnTo>
                <a:lnTo>
                  <a:pt x="319" y="545"/>
                </a:lnTo>
                <a:lnTo>
                  <a:pt x="339" y="518"/>
                </a:lnTo>
                <a:lnTo>
                  <a:pt x="358" y="477"/>
                </a:lnTo>
                <a:lnTo>
                  <a:pt x="377" y="423"/>
                </a:lnTo>
                <a:lnTo>
                  <a:pt x="394" y="371"/>
                </a:lnTo>
                <a:lnTo>
                  <a:pt x="411" y="324"/>
                </a:lnTo>
                <a:lnTo>
                  <a:pt x="426" y="278"/>
                </a:lnTo>
                <a:lnTo>
                  <a:pt x="442" y="237"/>
                </a:lnTo>
                <a:lnTo>
                  <a:pt x="455" y="199"/>
                </a:lnTo>
                <a:lnTo>
                  <a:pt x="469" y="164"/>
                </a:lnTo>
                <a:lnTo>
                  <a:pt x="481" y="133"/>
                </a:lnTo>
                <a:lnTo>
                  <a:pt x="447" y="119"/>
                </a:lnTo>
                <a:lnTo>
                  <a:pt x="435" y="150"/>
                </a:lnTo>
                <a:lnTo>
                  <a:pt x="423" y="186"/>
                </a:lnTo>
                <a:lnTo>
                  <a:pt x="407" y="223"/>
                </a:lnTo>
                <a:lnTo>
                  <a:pt x="394" y="266"/>
                </a:lnTo>
                <a:lnTo>
                  <a:pt x="377" y="310"/>
                </a:lnTo>
                <a:lnTo>
                  <a:pt x="360" y="360"/>
                </a:lnTo>
                <a:lnTo>
                  <a:pt x="343" y="411"/>
                </a:lnTo>
                <a:lnTo>
                  <a:pt x="324" y="465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" name="Freeform 111"/>
          <p:cNvSpPr>
            <a:spLocks/>
          </p:cNvSpPr>
          <p:nvPr/>
        </p:nvSpPr>
        <p:spPr bwMode="auto">
          <a:xfrm>
            <a:off x="7788275" y="2684463"/>
            <a:ext cx="293688" cy="214313"/>
          </a:xfrm>
          <a:custGeom>
            <a:avLst/>
            <a:gdLst>
              <a:gd name="T0" fmla="*/ 370 w 370"/>
              <a:gd name="T1" fmla="*/ 135 h 271"/>
              <a:gd name="T2" fmla="*/ 367 w 370"/>
              <a:gd name="T3" fmla="*/ 114 h 271"/>
              <a:gd name="T4" fmla="*/ 350 w 370"/>
              <a:gd name="T5" fmla="*/ 85 h 271"/>
              <a:gd name="T6" fmla="*/ 312 w 370"/>
              <a:gd name="T7" fmla="*/ 55 h 271"/>
              <a:gd name="T8" fmla="*/ 271 w 370"/>
              <a:gd name="T9" fmla="*/ 34 h 271"/>
              <a:gd name="T10" fmla="*/ 241 w 370"/>
              <a:gd name="T11" fmla="*/ 24 h 271"/>
              <a:gd name="T12" fmla="*/ 225 w 370"/>
              <a:gd name="T13" fmla="*/ 19 h 271"/>
              <a:gd name="T14" fmla="*/ 191 w 370"/>
              <a:gd name="T15" fmla="*/ 9 h 271"/>
              <a:gd name="T16" fmla="*/ 140 w 370"/>
              <a:gd name="T17" fmla="*/ 0 h 271"/>
              <a:gd name="T18" fmla="*/ 84 w 370"/>
              <a:gd name="T19" fmla="*/ 5 h 271"/>
              <a:gd name="T20" fmla="*/ 46 w 370"/>
              <a:gd name="T21" fmla="*/ 24 h 271"/>
              <a:gd name="T22" fmla="*/ 29 w 370"/>
              <a:gd name="T23" fmla="*/ 46 h 271"/>
              <a:gd name="T24" fmla="*/ 16 w 370"/>
              <a:gd name="T25" fmla="*/ 77 h 271"/>
              <a:gd name="T26" fmla="*/ 5 w 370"/>
              <a:gd name="T27" fmla="*/ 116 h 271"/>
              <a:gd name="T28" fmla="*/ 34 w 370"/>
              <a:gd name="T29" fmla="*/ 152 h 271"/>
              <a:gd name="T30" fmla="*/ 51 w 370"/>
              <a:gd name="T31" fmla="*/ 82 h 271"/>
              <a:gd name="T32" fmla="*/ 75 w 370"/>
              <a:gd name="T33" fmla="*/ 48 h 271"/>
              <a:gd name="T34" fmla="*/ 121 w 370"/>
              <a:gd name="T35" fmla="*/ 36 h 271"/>
              <a:gd name="T36" fmla="*/ 169 w 370"/>
              <a:gd name="T37" fmla="*/ 39 h 271"/>
              <a:gd name="T38" fmla="*/ 205 w 370"/>
              <a:gd name="T39" fmla="*/ 50 h 271"/>
              <a:gd name="T40" fmla="*/ 220 w 370"/>
              <a:gd name="T41" fmla="*/ 55 h 271"/>
              <a:gd name="T42" fmla="*/ 223 w 370"/>
              <a:gd name="T43" fmla="*/ 57 h 271"/>
              <a:gd name="T44" fmla="*/ 247 w 370"/>
              <a:gd name="T45" fmla="*/ 63 h 271"/>
              <a:gd name="T46" fmla="*/ 280 w 370"/>
              <a:gd name="T47" fmla="*/ 77 h 271"/>
              <a:gd name="T48" fmla="*/ 309 w 370"/>
              <a:gd name="T49" fmla="*/ 96 h 271"/>
              <a:gd name="T50" fmla="*/ 331 w 370"/>
              <a:gd name="T51" fmla="*/ 120 h 271"/>
              <a:gd name="T52" fmla="*/ 334 w 370"/>
              <a:gd name="T53" fmla="*/ 138 h 271"/>
              <a:gd name="T54" fmla="*/ 331 w 370"/>
              <a:gd name="T55" fmla="*/ 159 h 271"/>
              <a:gd name="T56" fmla="*/ 314 w 370"/>
              <a:gd name="T57" fmla="*/ 198 h 271"/>
              <a:gd name="T58" fmla="*/ 292 w 370"/>
              <a:gd name="T59" fmla="*/ 257 h 271"/>
              <a:gd name="T60" fmla="*/ 338 w 370"/>
              <a:gd name="T61" fmla="*/ 239 h 271"/>
              <a:gd name="T62" fmla="*/ 358 w 370"/>
              <a:gd name="T63" fmla="*/ 189 h 271"/>
              <a:gd name="T64" fmla="*/ 367 w 370"/>
              <a:gd name="T65" fmla="*/ 165 h 271"/>
              <a:gd name="T66" fmla="*/ 370 w 370"/>
              <a:gd name="T67" fmla="*/ 154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0" h="271">
                <a:moveTo>
                  <a:pt x="370" y="147"/>
                </a:moveTo>
                <a:lnTo>
                  <a:pt x="370" y="135"/>
                </a:lnTo>
                <a:lnTo>
                  <a:pt x="370" y="125"/>
                </a:lnTo>
                <a:lnTo>
                  <a:pt x="367" y="114"/>
                </a:lnTo>
                <a:lnTo>
                  <a:pt x="363" y="104"/>
                </a:lnTo>
                <a:lnTo>
                  <a:pt x="350" y="85"/>
                </a:lnTo>
                <a:lnTo>
                  <a:pt x="333" y="68"/>
                </a:lnTo>
                <a:lnTo>
                  <a:pt x="312" y="55"/>
                </a:lnTo>
                <a:lnTo>
                  <a:pt x="292" y="43"/>
                </a:lnTo>
                <a:lnTo>
                  <a:pt x="271" y="34"/>
                </a:lnTo>
                <a:lnTo>
                  <a:pt x="254" y="28"/>
                </a:lnTo>
                <a:lnTo>
                  <a:pt x="241" y="24"/>
                </a:lnTo>
                <a:lnTo>
                  <a:pt x="234" y="22"/>
                </a:lnTo>
                <a:lnTo>
                  <a:pt x="225" y="19"/>
                </a:lnTo>
                <a:lnTo>
                  <a:pt x="210" y="14"/>
                </a:lnTo>
                <a:lnTo>
                  <a:pt x="191" y="9"/>
                </a:lnTo>
                <a:lnTo>
                  <a:pt x="167" y="4"/>
                </a:lnTo>
                <a:lnTo>
                  <a:pt x="140" y="0"/>
                </a:lnTo>
                <a:lnTo>
                  <a:pt x="113" y="0"/>
                </a:lnTo>
                <a:lnTo>
                  <a:pt x="84" y="5"/>
                </a:lnTo>
                <a:lnTo>
                  <a:pt x="58" y="16"/>
                </a:lnTo>
                <a:lnTo>
                  <a:pt x="46" y="24"/>
                </a:lnTo>
                <a:lnTo>
                  <a:pt x="36" y="34"/>
                </a:lnTo>
                <a:lnTo>
                  <a:pt x="29" y="46"/>
                </a:lnTo>
                <a:lnTo>
                  <a:pt x="22" y="60"/>
                </a:lnTo>
                <a:lnTo>
                  <a:pt x="16" y="77"/>
                </a:lnTo>
                <a:lnTo>
                  <a:pt x="10" y="96"/>
                </a:lnTo>
                <a:lnTo>
                  <a:pt x="5" y="116"/>
                </a:lnTo>
                <a:lnTo>
                  <a:pt x="0" y="138"/>
                </a:lnTo>
                <a:lnTo>
                  <a:pt x="34" y="152"/>
                </a:lnTo>
                <a:lnTo>
                  <a:pt x="43" y="113"/>
                </a:lnTo>
                <a:lnTo>
                  <a:pt x="51" y="82"/>
                </a:lnTo>
                <a:lnTo>
                  <a:pt x="62" y="60"/>
                </a:lnTo>
                <a:lnTo>
                  <a:pt x="75" y="48"/>
                </a:lnTo>
                <a:lnTo>
                  <a:pt x="97" y="39"/>
                </a:lnTo>
                <a:lnTo>
                  <a:pt x="121" y="36"/>
                </a:lnTo>
                <a:lnTo>
                  <a:pt x="145" y="36"/>
                </a:lnTo>
                <a:lnTo>
                  <a:pt x="169" y="39"/>
                </a:lnTo>
                <a:lnTo>
                  <a:pt x="189" y="45"/>
                </a:lnTo>
                <a:lnTo>
                  <a:pt x="205" y="50"/>
                </a:lnTo>
                <a:lnTo>
                  <a:pt x="217" y="53"/>
                </a:lnTo>
                <a:lnTo>
                  <a:pt x="220" y="55"/>
                </a:lnTo>
                <a:lnTo>
                  <a:pt x="222" y="57"/>
                </a:lnTo>
                <a:lnTo>
                  <a:pt x="223" y="57"/>
                </a:lnTo>
                <a:lnTo>
                  <a:pt x="234" y="60"/>
                </a:lnTo>
                <a:lnTo>
                  <a:pt x="247" y="63"/>
                </a:lnTo>
                <a:lnTo>
                  <a:pt x="263" y="70"/>
                </a:lnTo>
                <a:lnTo>
                  <a:pt x="280" y="77"/>
                </a:lnTo>
                <a:lnTo>
                  <a:pt x="295" y="85"/>
                </a:lnTo>
                <a:lnTo>
                  <a:pt x="309" y="96"/>
                </a:lnTo>
                <a:lnTo>
                  <a:pt x="322" y="108"/>
                </a:lnTo>
                <a:lnTo>
                  <a:pt x="331" y="120"/>
                </a:lnTo>
                <a:lnTo>
                  <a:pt x="334" y="128"/>
                </a:lnTo>
                <a:lnTo>
                  <a:pt x="334" y="138"/>
                </a:lnTo>
                <a:lnTo>
                  <a:pt x="334" y="148"/>
                </a:lnTo>
                <a:lnTo>
                  <a:pt x="331" y="159"/>
                </a:lnTo>
                <a:lnTo>
                  <a:pt x="324" y="176"/>
                </a:lnTo>
                <a:lnTo>
                  <a:pt x="314" y="198"/>
                </a:lnTo>
                <a:lnTo>
                  <a:pt x="304" y="225"/>
                </a:lnTo>
                <a:lnTo>
                  <a:pt x="292" y="257"/>
                </a:lnTo>
                <a:lnTo>
                  <a:pt x="326" y="271"/>
                </a:lnTo>
                <a:lnTo>
                  <a:pt x="338" y="239"/>
                </a:lnTo>
                <a:lnTo>
                  <a:pt x="348" y="211"/>
                </a:lnTo>
                <a:lnTo>
                  <a:pt x="358" y="189"/>
                </a:lnTo>
                <a:lnTo>
                  <a:pt x="365" y="172"/>
                </a:lnTo>
                <a:lnTo>
                  <a:pt x="367" y="165"/>
                </a:lnTo>
                <a:lnTo>
                  <a:pt x="368" y="159"/>
                </a:lnTo>
                <a:lnTo>
                  <a:pt x="370" y="154"/>
                </a:lnTo>
                <a:lnTo>
                  <a:pt x="370" y="147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" name="Freeform 112"/>
          <p:cNvSpPr>
            <a:spLocks/>
          </p:cNvSpPr>
          <p:nvPr/>
        </p:nvSpPr>
        <p:spPr bwMode="auto">
          <a:xfrm>
            <a:off x="7869238" y="3035300"/>
            <a:ext cx="395288" cy="1341438"/>
          </a:xfrm>
          <a:custGeom>
            <a:avLst/>
            <a:gdLst>
              <a:gd name="T0" fmla="*/ 0 w 497"/>
              <a:gd name="T1" fmla="*/ 55 h 1689"/>
              <a:gd name="T2" fmla="*/ 51 w 497"/>
              <a:gd name="T3" fmla="*/ 790 h 1689"/>
              <a:gd name="T4" fmla="*/ 103 w 497"/>
              <a:gd name="T5" fmla="*/ 809 h 1689"/>
              <a:gd name="T6" fmla="*/ 192 w 497"/>
              <a:gd name="T7" fmla="*/ 1584 h 1689"/>
              <a:gd name="T8" fmla="*/ 497 w 497"/>
              <a:gd name="T9" fmla="*/ 1689 h 1689"/>
              <a:gd name="T10" fmla="*/ 393 w 497"/>
              <a:gd name="T11" fmla="*/ 0 h 1689"/>
              <a:gd name="T12" fmla="*/ 0 w 497"/>
              <a:gd name="T13" fmla="*/ 55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7" h="1689">
                <a:moveTo>
                  <a:pt x="0" y="55"/>
                </a:moveTo>
                <a:lnTo>
                  <a:pt x="51" y="790"/>
                </a:lnTo>
                <a:lnTo>
                  <a:pt x="103" y="809"/>
                </a:lnTo>
                <a:lnTo>
                  <a:pt x="192" y="1584"/>
                </a:lnTo>
                <a:lnTo>
                  <a:pt x="497" y="1689"/>
                </a:lnTo>
                <a:lnTo>
                  <a:pt x="393" y="0"/>
                </a:lnTo>
                <a:lnTo>
                  <a:pt x="0" y="5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" name="Freeform 113"/>
          <p:cNvSpPr>
            <a:spLocks/>
          </p:cNvSpPr>
          <p:nvPr/>
        </p:nvSpPr>
        <p:spPr bwMode="auto">
          <a:xfrm>
            <a:off x="8026400" y="3262313"/>
            <a:ext cx="207963" cy="990600"/>
          </a:xfrm>
          <a:custGeom>
            <a:avLst/>
            <a:gdLst>
              <a:gd name="T0" fmla="*/ 94 w 263"/>
              <a:gd name="T1" fmla="*/ 4 h 1248"/>
              <a:gd name="T2" fmla="*/ 85 w 263"/>
              <a:gd name="T3" fmla="*/ 29 h 1248"/>
              <a:gd name="T4" fmla="*/ 104 w 263"/>
              <a:gd name="T5" fmla="*/ 73 h 1248"/>
              <a:gd name="T6" fmla="*/ 123 w 263"/>
              <a:gd name="T7" fmla="*/ 155 h 1248"/>
              <a:gd name="T8" fmla="*/ 135 w 263"/>
              <a:gd name="T9" fmla="*/ 257 h 1248"/>
              <a:gd name="T10" fmla="*/ 135 w 263"/>
              <a:gd name="T11" fmla="*/ 341 h 1248"/>
              <a:gd name="T12" fmla="*/ 109 w 263"/>
              <a:gd name="T13" fmla="*/ 399 h 1248"/>
              <a:gd name="T14" fmla="*/ 92 w 263"/>
              <a:gd name="T15" fmla="*/ 528 h 1248"/>
              <a:gd name="T16" fmla="*/ 104 w 263"/>
              <a:gd name="T17" fmla="*/ 663 h 1248"/>
              <a:gd name="T18" fmla="*/ 101 w 263"/>
              <a:gd name="T19" fmla="*/ 789 h 1248"/>
              <a:gd name="T20" fmla="*/ 87 w 263"/>
              <a:gd name="T21" fmla="*/ 921 h 1248"/>
              <a:gd name="T22" fmla="*/ 63 w 263"/>
              <a:gd name="T23" fmla="*/ 1025 h 1248"/>
              <a:gd name="T24" fmla="*/ 43 w 263"/>
              <a:gd name="T25" fmla="*/ 1078 h 1248"/>
              <a:gd name="T26" fmla="*/ 41 w 263"/>
              <a:gd name="T27" fmla="*/ 1126 h 1248"/>
              <a:gd name="T28" fmla="*/ 61 w 263"/>
              <a:gd name="T29" fmla="*/ 1168 h 1248"/>
              <a:gd name="T30" fmla="*/ 101 w 263"/>
              <a:gd name="T31" fmla="*/ 1197 h 1248"/>
              <a:gd name="T32" fmla="*/ 154 w 263"/>
              <a:gd name="T33" fmla="*/ 1201 h 1248"/>
              <a:gd name="T34" fmla="*/ 191 w 263"/>
              <a:gd name="T35" fmla="*/ 1174 h 1248"/>
              <a:gd name="T36" fmla="*/ 210 w 263"/>
              <a:gd name="T37" fmla="*/ 1131 h 1248"/>
              <a:gd name="T38" fmla="*/ 205 w 263"/>
              <a:gd name="T39" fmla="*/ 1088 h 1248"/>
              <a:gd name="T40" fmla="*/ 174 w 263"/>
              <a:gd name="T41" fmla="*/ 1041 h 1248"/>
              <a:gd name="T42" fmla="*/ 164 w 263"/>
              <a:gd name="T43" fmla="*/ 1000 h 1248"/>
              <a:gd name="T44" fmla="*/ 208 w 263"/>
              <a:gd name="T45" fmla="*/ 998 h 1248"/>
              <a:gd name="T46" fmla="*/ 222 w 263"/>
              <a:gd name="T47" fmla="*/ 1012 h 1248"/>
              <a:gd name="T48" fmla="*/ 247 w 263"/>
              <a:gd name="T49" fmla="*/ 1049 h 1248"/>
              <a:gd name="T50" fmla="*/ 263 w 263"/>
              <a:gd name="T51" fmla="*/ 1104 h 1248"/>
              <a:gd name="T52" fmla="*/ 246 w 263"/>
              <a:gd name="T53" fmla="*/ 1174 h 1248"/>
              <a:gd name="T54" fmla="*/ 200 w 263"/>
              <a:gd name="T55" fmla="*/ 1228 h 1248"/>
              <a:gd name="T56" fmla="*/ 145 w 263"/>
              <a:gd name="T57" fmla="*/ 1248 h 1248"/>
              <a:gd name="T58" fmla="*/ 92 w 263"/>
              <a:gd name="T59" fmla="*/ 1242 h 1248"/>
              <a:gd name="T60" fmla="*/ 51 w 263"/>
              <a:gd name="T61" fmla="*/ 1216 h 1248"/>
              <a:gd name="T62" fmla="*/ 22 w 263"/>
              <a:gd name="T63" fmla="*/ 1184 h 1248"/>
              <a:gd name="T64" fmla="*/ 4 w 263"/>
              <a:gd name="T65" fmla="*/ 1143 h 1248"/>
              <a:gd name="T66" fmla="*/ 2 w 263"/>
              <a:gd name="T67" fmla="*/ 1087 h 1248"/>
              <a:gd name="T68" fmla="*/ 24 w 263"/>
              <a:gd name="T69" fmla="*/ 1008 h 1248"/>
              <a:gd name="T70" fmla="*/ 55 w 263"/>
              <a:gd name="T71" fmla="*/ 777 h 1248"/>
              <a:gd name="T72" fmla="*/ 38 w 263"/>
              <a:gd name="T73" fmla="*/ 601 h 1248"/>
              <a:gd name="T74" fmla="*/ 50 w 263"/>
              <a:gd name="T75" fmla="*/ 474 h 1248"/>
              <a:gd name="T76" fmla="*/ 72 w 263"/>
              <a:gd name="T77" fmla="*/ 334 h 1248"/>
              <a:gd name="T78" fmla="*/ 84 w 263"/>
              <a:gd name="T79" fmla="*/ 228 h 1248"/>
              <a:gd name="T80" fmla="*/ 79 w 263"/>
              <a:gd name="T81" fmla="*/ 140 h 1248"/>
              <a:gd name="T82" fmla="*/ 56 w 263"/>
              <a:gd name="T83" fmla="*/ 90 h 1248"/>
              <a:gd name="T84" fmla="*/ 50 w 263"/>
              <a:gd name="T85" fmla="*/ 73 h 1248"/>
              <a:gd name="T86" fmla="*/ 65 w 263"/>
              <a:gd name="T87" fmla="*/ 39 h 1248"/>
              <a:gd name="T88" fmla="*/ 97 w 263"/>
              <a:gd name="T89" fmla="*/ 0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3" h="1248">
                <a:moveTo>
                  <a:pt x="97" y="0"/>
                </a:moveTo>
                <a:lnTo>
                  <a:pt x="94" y="4"/>
                </a:lnTo>
                <a:lnTo>
                  <a:pt x="87" y="14"/>
                </a:lnTo>
                <a:lnTo>
                  <a:pt x="85" y="29"/>
                </a:lnTo>
                <a:lnTo>
                  <a:pt x="94" y="51"/>
                </a:lnTo>
                <a:lnTo>
                  <a:pt x="104" y="73"/>
                </a:lnTo>
                <a:lnTo>
                  <a:pt x="113" y="109"/>
                </a:lnTo>
                <a:lnTo>
                  <a:pt x="123" y="155"/>
                </a:lnTo>
                <a:lnTo>
                  <a:pt x="130" y="206"/>
                </a:lnTo>
                <a:lnTo>
                  <a:pt x="135" y="257"/>
                </a:lnTo>
                <a:lnTo>
                  <a:pt x="138" y="303"/>
                </a:lnTo>
                <a:lnTo>
                  <a:pt x="135" y="341"/>
                </a:lnTo>
                <a:lnTo>
                  <a:pt x="128" y="361"/>
                </a:lnTo>
                <a:lnTo>
                  <a:pt x="109" y="399"/>
                </a:lnTo>
                <a:lnTo>
                  <a:pt x="96" y="455"/>
                </a:lnTo>
                <a:lnTo>
                  <a:pt x="92" y="528"/>
                </a:lnTo>
                <a:lnTo>
                  <a:pt x="99" y="612"/>
                </a:lnTo>
                <a:lnTo>
                  <a:pt x="104" y="663"/>
                </a:lnTo>
                <a:lnTo>
                  <a:pt x="104" y="722"/>
                </a:lnTo>
                <a:lnTo>
                  <a:pt x="101" y="789"/>
                </a:lnTo>
                <a:lnTo>
                  <a:pt x="96" y="857"/>
                </a:lnTo>
                <a:lnTo>
                  <a:pt x="87" y="921"/>
                </a:lnTo>
                <a:lnTo>
                  <a:pt x="75" y="979"/>
                </a:lnTo>
                <a:lnTo>
                  <a:pt x="63" y="1025"/>
                </a:lnTo>
                <a:lnTo>
                  <a:pt x="51" y="1056"/>
                </a:lnTo>
                <a:lnTo>
                  <a:pt x="43" y="1078"/>
                </a:lnTo>
                <a:lnTo>
                  <a:pt x="39" y="1102"/>
                </a:lnTo>
                <a:lnTo>
                  <a:pt x="41" y="1126"/>
                </a:lnTo>
                <a:lnTo>
                  <a:pt x="50" y="1148"/>
                </a:lnTo>
                <a:lnTo>
                  <a:pt x="61" y="1168"/>
                </a:lnTo>
                <a:lnTo>
                  <a:pt x="79" y="1185"/>
                </a:lnTo>
                <a:lnTo>
                  <a:pt x="101" y="1197"/>
                </a:lnTo>
                <a:lnTo>
                  <a:pt x="128" y="1202"/>
                </a:lnTo>
                <a:lnTo>
                  <a:pt x="154" y="1201"/>
                </a:lnTo>
                <a:lnTo>
                  <a:pt x="176" y="1191"/>
                </a:lnTo>
                <a:lnTo>
                  <a:pt x="191" y="1174"/>
                </a:lnTo>
                <a:lnTo>
                  <a:pt x="203" y="1153"/>
                </a:lnTo>
                <a:lnTo>
                  <a:pt x="210" y="1131"/>
                </a:lnTo>
                <a:lnTo>
                  <a:pt x="210" y="1109"/>
                </a:lnTo>
                <a:lnTo>
                  <a:pt x="205" y="1088"/>
                </a:lnTo>
                <a:lnTo>
                  <a:pt x="194" y="1070"/>
                </a:lnTo>
                <a:lnTo>
                  <a:pt x="174" y="1041"/>
                </a:lnTo>
                <a:lnTo>
                  <a:pt x="165" y="1017"/>
                </a:lnTo>
                <a:lnTo>
                  <a:pt x="164" y="1000"/>
                </a:lnTo>
                <a:lnTo>
                  <a:pt x="165" y="995"/>
                </a:lnTo>
                <a:lnTo>
                  <a:pt x="208" y="998"/>
                </a:lnTo>
                <a:lnTo>
                  <a:pt x="211" y="1002"/>
                </a:lnTo>
                <a:lnTo>
                  <a:pt x="222" y="1012"/>
                </a:lnTo>
                <a:lnTo>
                  <a:pt x="234" y="1027"/>
                </a:lnTo>
                <a:lnTo>
                  <a:pt x="247" y="1049"/>
                </a:lnTo>
                <a:lnTo>
                  <a:pt x="257" y="1075"/>
                </a:lnTo>
                <a:lnTo>
                  <a:pt x="263" y="1104"/>
                </a:lnTo>
                <a:lnTo>
                  <a:pt x="259" y="1138"/>
                </a:lnTo>
                <a:lnTo>
                  <a:pt x="246" y="1174"/>
                </a:lnTo>
                <a:lnTo>
                  <a:pt x="225" y="1206"/>
                </a:lnTo>
                <a:lnTo>
                  <a:pt x="200" y="1228"/>
                </a:lnTo>
                <a:lnTo>
                  <a:pt x="172" y="1242"/>
                </a:lnTo>
                <a:lnTo>
                  <a:pt x="145" y="1248"/>
                </a:lnTo>
                <a:lnTo>
                  <a:pt x="118" y="1247"/>
                </a:lnTo>
                <a:lnTo>
                  <a:pt x="92" y="1242"/>
                </a:lnTo>
                <a:lnTo>
                  <a:pt x="70" y="1230"/>
                </a:lnTo>
                <a:lnTo>
                  <a:pt x="51" y="1216"/>
                </a:lnTo>
                <a:lnTo>
                  <a:pt x="36" y="1201"/>
                </a:lnTo>
                <a:lnTo>
                  <a:pt x="22" y="1184"/>
                </a:lnTo>
                <a:lnTo>
                  <a:pt x="12" y="1163"/>
                </a:lnTo>
                <a:lnTo>
                  <a:pt x="4" y="1143"/>
                </a:lnTo>
                <a:lnTo>
                  <a:pt x="0" y="1117"/>
                </a:lnTo>
                <a:lnTo>
                  <a:pt x="2" y="1087"/>
                </a:lnTo>
                <a:lnTo>
                  <a:pt x="10" y="1051"/>
                </a:lnTo>
                <a:lnTo>
                  <a:pt x="24" y="1008"/>
                </a:lnTo>
                <a:lnTo>
                  <a:pt x="48" y="899"/>
                </a:lnTo>
                <a:lnTo>
                  <a:pt x="55" y="777"/>
                </a:lnTo>
                <a:lnTo>
                  <a:pt x="48" y="668"/>
                </a:lnTo>
                <a:lnTo>
                  <a:pt x="38" y="601"/>
                </a:lnTo>
                <a:lnTo>
                  <a:pt x="38" y="549"/>
                </a:lnTo>
                <a:lnTo>
                  <a:pt x="50" y="474"/>
                </a:lnTo>
                <a:lnTo>
                  <a:pt x="65" y="395"/>
                </a:lnTo>
                <a:lnTo>
                  <a:pt x="72" y="334"/>
                </a:lnTo>
                <a:lnTo>
                  <a:pt x="75" y="283"/>
                </a:lnTo>
                <a:lnTo>
                  <a:pt x="84" y="228"/>
                </a:lnTo>
                <a:lnTo>
                  <a:pt x="85" y="179"/>
                </a:lnTo>
                <a:lnTo>
                  <a:pt x="79" y="140"/>
                </a:lnTo>
                <a:lnTo>
                  <a:pt x="65" y="113"/>
                </a:lnTo>
                <a:lnTo>
                  <a:pt x="56" y="90"/>
                </a:lnTo>
                <a:lnTo>
                  <a:pt x="51" y="79"/>
                </a:lnTo>
                <a:lnTo>
                  <a:pt x="50" y="73"/>
                </a:lnTo>
                <a:lnTo>
                  <a:pt x="53" y="63"/>
                </a:lnTo>
                <a:lnTo>
                  <a:pt x="65" y="39"/>
                </a:lnTo>
                <a:lnTo>
                  <a:pt x="80" y="14"/>
                </a:lnTo>
                <a:lnTo>
                  <a:pt x="97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" name="Freeform 114"/>
          <p:cNvSpPr>
            <a:spLocks/>
          </p:cNvSpPr>
          <p:nvPr/>
        </p:nvSpPr>
        <p:spPr bwMode="auto">
          <a:xfrm>
            <a:off x="7939088" y="3527425"/>
            <a:ext cx="247650" cy="681038"/>
          </a:xfrm>
          <a:custGeom>
            <a:avLst/>
            <a:gdLst>
              <a:gd name="T0" fmla="*/ 109 w 314"/>
              <a:gd name="T1" fmla="*/ 15 h 858"/>
              <a:gd name="T2" fmla="*/ 89 w 314"/>
              <a:gd name="T3" fmla="*/ 17 h 858"/>
              <a:gd name="T4" fmla="*/ 60 w 314"/>
              <a:gd name="T5" fmla="*/ 15 h 858"/>
              <a:gd name="T6" fmla="*/ 36 w 314"/>
              <a:gd name="T7" fmla="*/ 7 h 858"/>
              <a:gd name="T8" fmla="*/ 31 w 314"/>
              <a:gd name="T9" fmla="*/ 5 h 858"/>
              <a:gd name="T10" fmla="*/ 40 w 314"/>
              <a:gd name="T11" fmla="*/ 43 h 858"/>
              <a:gd name="T12" fmla="*/ 65 w 314"/>
              <a:gd name="T13" fmla="*/ 100 h 858"/>
              <a:gd name="T14" fmla="*/ 86 w 314"/>
              <a:gd name="T15" fmla="*/ 182 h 858"/>
              <a:gd name="T16" fmla="*/ 99 w 314"/>
              <a:gd name="T17" fmla="*/ 281 h 858"/>
              <a:gd name="T18" fmla="*/ 103 w 314"/>
              <a:gd name="T19" fmla="*/ 368 h 858"/>
              <a:gd name="T20" fmla="*/ 89 w 314"/>
              <a:gd name="T21" fmla="*/ 422 h 858"/>
              <a:gd name="T22" fmla="*/ 63 w 314"/>
              <a:gd name="T23" fmla="*/ 506 h 858"/>
              <a:gd name="T24" fmla="*/ 34 w 314"/>
              <a:gd name="T25" fmla="*/ 598 h 858"/>
              <a:gd name="T26" fmla="*/ 11 w 314"/>
              <a:gd name="T27" fmla="*/ 671 h 858"/>
              <a:gd name="T28" fmla="*/ 0 w 314"/>
              <a:gd name="T29" fmla="*/ 705 h 858"/>
              <a:gd name="T30" fmla="*/ 6 w 314"/>
              <a:gd name="T31" fmla="*/ 753 h 858"/>
              <a:gd name="T32" fmla="*/ 28 w 314"/>
              <a:gd name="T33" fmla="*/ 804 h 858"/>
              <a:gd name="T34" fmla="*/ 69 w 314"/>
              <a:gd name="T35" fmla="*/ 843 h 858"/>
              <a:gd name="T36" fmla="*/ 130 w 314"/>
              <a:gd name="T37" fmla="*/ 857 h 858"/>
              <a:gd name="T38" fmla="*/ 200 w 314"/>
              <a:gd name="T39" fmla="*/ 853 h 858"/>
              <a:gd name="T40" fmla="*/ 263 w 314"/>
              <a:gd name="T41" fmla="*/ 831 h 858"/>
              <a:gd name="T42" fmla="*/ 305 w 314"/>
              <a:gd name="T43" fmla="*/ 787 h 858"/>
              <a:gd name="T44" fmla="*/ 314 w 314"/>
              <a:gd name="T45" fmla="*/ 720 h 858"/>
              <a:gd name="T46" fmla="*/ 300 w 314"/>
              <a:gd name="T47" fmla="*/ 656 h 858"/>
              <a:gd name="T48" fmla="*/ 280 w 314"/>
              <a:gd name="T49" fmla="*/ 605 h 858"/>
              <a:gd name="T50" fmla="*/ 271 w 314"/>
              <a:gd name="T51" fmla="*/ 569 h 858"/>
              <a:gd name="T52" fmla="*/ 280 w 314"/>
              <a:gd name="T53" fmla="*/ 552 h 858"/>
              <a:gd name="T54" fmla="*/ 278 w 314"/>
              <a:gd name="T55" fmla="*/ 502 h 858"/>
              <a:gd name="T56" fmla="*/ 256 w 314"/>
              <a:gd name="T57" fmla="*/ 482 h 858"/>
              <a:gd name="T58" fmla="*/ 241 w 314"/>
              <a:gd name="T59" fmla="*/ 496 h 858"/>
              <a:gd name="T60" fmla="*/ 222 w 314"/>
              <a:gd name="T61" fmla="*/ 521 h 858"/>
              <a:gd name="T62" fmla="*/ 213 w 314"/>
              <a:gd name="T63" fmla="*/ 555 h 858"/>
              <a:gd name="T64" fmla="*/ 222 w 314"/>
              <a:gd name="T65" fmla="*/ 599 h 858"/>
              <a:gd name="T66" fmla="*/ 237 w 314"/>
              <a:gd name="T67" fmla="*/ 656 h 858"/>
              <a:gd name="T68" fmla="*/ 246 w 314"/>
              <a:gd name="T69" fmla="*/ 713 h 858"/>
              <a:gd name="T70" fmla="*/ 230 w 314"/>
              <a:gd name="T71" fmla="*/ 758 h 858"/>
              <a:gd name="T72" fmla="*/ 186 w 314"/>
              <a:gd name="T73" fmla="*/ 778 h 858"/>
              <a:gd name="T74" fmla="*/ 140 w 314"/>
              <a:gd name="T75" fmla="*/ 770 h 858"/>
              <a:gd name="T76" fmla="*/ 106 w 314"/>
              <a:gd name="T77" fmla="*/ 741 h 858"/>
              <a:gd name="T78" fmla="*/ 91 w 314"/>
              <a:gd name="T79" fmla="*/ 693 h 858"/>
              <a:gd name="T80" fmla="*/ 101 w 314"/>
              <a:gd name="T81" fmla="*/ 630 h 858"/>
              <a:gd name="T82" fmla="*/ 130 w 314"/>
              <a:gd name="T83" fmla="*/ 543 h 858"/>
              <a:gd name="T84" fmla="*/ 161 w 314"/>
              <a:gd name="T85" fmla="*/ 441 h 858"/>
              <a:gd name="T86" fmla="*/ 176 w 314"/>
              <a:gd name="T87" fmla="*/ 339 h 858"/>
              <a:gd name="T88" fmla="*/ 162 w 314"/>
              <a:gd name="T89" fmla="*/ 245 h 858"/>
              <a:gd name="T90" fmla="*/ 144 w 314"/>
              <a:gd name="T91" fmla="*/ 152 h 858"/>
              <a:gd name="T92" fmla="*/ 125 w 314"/>
              <a:gd name="T93" fmla="*/ 71 h 858"/>
              <a:gd name="T94" fmla="*/ 115 w 314"/>
              <a:gd name="T95" fmla="*/ 22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14" h="858">
                <a:moveTo>
                  <a:pt x="113" y="15"/>
                </a:moveTo>
                <a:lnTo>
                  <a:pt x="109" y="15"/>
                </a:lnTo>
                <a:lnTo>
                  <a:pt x="101" y="15"/>
                </a:lnTo>
                <a:lnTo>
                  <a:pt x="89" y="17"/>
                </a:lnTo>
                <a:lnTo>
                  <a:pt x="75" y="15"/>
                </a:lnTo>
                <a:lnTo>
                  <a:pt x="60" y="15"/>
                </a:lnTo>
                <a:lnTo>
                  <a:pt x="48" y="12"/>
                </a:lnTo>
                <a:lnTo>
                  <a:pt x="36" y="7"/>
                </a:lnTo>
                <a:lnTo>
                  <a:pt x="31" y="0"/>
                </a:lnTo>
                <a:lnTo>
                  <a:pt x="31" y="5"/>
                </a:lnTo>
                <a:lnTo>
                  <a:pt x="33" y="19"/>
                </a:lnTo>
                <a:lnTo>
                  <a:pt x="40" y="43"/>
                </a:lnTo>
                <a:lnTo>
                  <a:pt x="55" y="75"/>
                </a:lnTo>
                <a:lnTo>
                  <a:pt x="65" y="100"/>
                </a:lnTo>
                <a:lnTo>
                  <a:pt x="75" y="138"/>
                </a:lnTo>
                <a:lnTo>
                  <a:pt x="86" y="182"/>
                </a:lnTo>
                <a:lnTo>
                  <a:pt x="94" y="232"/>
                </a:lnTo>
                <a:lnTo>
                  <a:pt x="99" y="281"/>
                </a:lnTo>
                <a:lnTo>
                  <a:pt x="103" y="329"/>
                </a:lnTo>
                <a:lnTo>
                  <a:pt x="103" y="368"/>
                </a:lnTo>
                <a:lnTo>
                  <a:pt x="98" y="395"/>
                </a:lnTo>
                <a:lnTo>
                  <a:pt x="89" y="422"/>
                </a:lnTo>
                <a:lnTo>
                  <a:pt x="77" y="461"/>
                </a:lnTo>
                <a:lnTo>
                  <a:pt x="63" y="506"/>
                </a:lnTo>
                <a:lnTo>
                  <a:pt x="50" y="552"/>
                </a:lnTo>
                <a:lnTo>
                  <a:pt x="34" y="598"/>
                </a:lnTo>
                <a:lnTo>
                  <a:pt x="23" y="639"/>
                </a:lnTo>
                <a:lnTo>
                  <a:pt x="11" y="671"/>
                </a:lnTo>
                <a:lnTo>
                  <a:pt x="4" y="690"/>
                </a:lnTo>
                <a:lnTo>
                  <a:pt x="0" y="705"/>
                </a:lnTo>
                <a:lnTo>
                  <a:pt x="0" y="727"/>
                </a:lnTo>
                <a:lnTo>
                  <a:pt x="6" y="753"/>
                </a:lnTo>
                <a:lnTo>
                  <a:pt x="14" y="778"/>
                </a:lnTo>
                <a:lnTo>
                  <a:pt x="28" y="804"/>
                </a:lnTo>
                <a:lnTo>
                  <a:pt x="46" y="826"/>
                </a:lnTo>
                <a:lnTo>
                  <a:pt x="69" y="843"/>
                </a:lnTo>
                <a:lnTo>
                  <a:pt x="98" y="853"/>
                </a:lnTo>
                <a:lnTo>
                  <a:pt x="130" y="857"/>
                </a:lnTo>
                <a:lnTo>
                  <a:pt x="164" y="858"/>
                </a:lnTo>
                <a:lnTo>
                  <a:pt x="200" y="853"/>
                </a:lnTo>
                <a:lnTo>
                  <a:pt x="232" y="845"/>
                </a:lnTo>
                <a:lnTo>
                  <a:pt x="263" y="831"/>
                </a:lnTo>
                <a:lnTo>
                  <a:pt x="288" y="812"/>
                </a:lnTo>
                <a:lnTo>
                  <a:pt x="305" y="787"/>
                </a:lnTo>
                <a:lnTo>
                  <a:pt x="314" y="754"/>
                </a:lnTo>
                <a:lnTo>
                  <a:pt x="314" y="720"/>
                </a:lnTo>
                <a:lnTo>
                  <a:pt x="309" y="686"/>
                </a:lnTo>
                <a:lnTo>
                  <a:pt x="300" y="656"/>
                </a:lnTo>
                <a:lnTo>
                  <a:pt x="290" y="628"/>
                </a:lnTo>
                <a:lnTo>
                  <a:pt x="280" y="605"/>
                </a:lnTo>
                <a:lnTo>
                  <a:pt x="273" y="584"/>
                </a:lnTo>
                <a:lnTo>
                  <a:pt x="271" y="569"/>
                </a:lnTo>
                <a:lnTo>
                  <a:pt x="276" y="560"/>
                </a:lnTo>
                <a:lnTo>
                  <a:pt x="280" y="552"/>
                </a:lnTo>
                <a:lnTo>
                  <a:pt x="283" y="530"/>
                </a:lnTo>
                <a:lnTo>
                  <a:pt x="278" y="502"/>
                </a:lnTo>
                <a:lnTo>
                  <a:pt x="258" y="480"/>
                </a:lnTo>
                <a:lnTo>
                  <a:pt x="256" y="482"/>
                </a:lnTo>
                <a:lnTo>
                  <a:pt x="249" y="487"/>
                </a:lnTo>
                <a:lnTo>
                  <a:pt x="241" y="496"/>
                </a:lnTo>
                <a:lnTo>
                  <a:pt x="232" y="507"/>
                </a:lnTo>
                <a:lnTo>
                  <a:pt x="222" y="521"/>
                </a:lnTo>
                <a:lnTo>
                  <a:pt x="217" y="536"/>
                </a:lnTo>
                <a:lnTo>
                  <a:pt x="213" y="555"/>
                </a:lnTo>
                <a:lnTo>
                  <a:pt x="215" y="576"/>
                </a:lnTo>
                <a:lnTo>
                  <a:pt x="222" y="599"/>
                </a:lnTo>
                <a:lnTo>
                  <a:pt x="230" y="627"/>
                </a:lnTo>
                <a:lnTo>
                  <a:pt x="237" y="656"/>
                </a:lnTo>
                <a:lnTo>
                  <a:pt x="244" y="685"/>
                </a:lnTo>
                <a:lnTo>
                  <a:pt x="246" y="713"/>
                </a:lnTo>
                <a:lnTo>
                  <a:pt x="241" y="737"/>
                </a:lnTo>
                <a:lnTo>
                  <a:pt x="230" y="758"/>
                </a:lnTo>
                <a:lnTo>
                  <a:pt x="210" y="771"/>
                </a:lnTo>
                <a:lnTo>
                  <a:pt x="186" y="778"/>
                </a:lnTo>
                <a:lnTo>
                  <a:pt x="162" y="777"/>
                </a:lnTo>
                <a:lnTo>
                  <a:pt x="140" y="770"/>
                </a:lnTo>
                <a:lnTo>
                  <a:pt x="121" y="758"/>
                </a:lnTo>
                <a:lnTo>
                  <a:pt x="106" y="741"/>
                </a:lnTo>
                <a:lnTo>
                  <a:pt x="96" y="719"/>
                </a:lnTo>
                <a:lnTo>
                  <a:pt x="91" y="693"/>
                </a:lnTo>
                <a:lnTo>
                  <a:pt x="92" y="664"/>
                </a:lnTo>
                <a:lnTo>
                  <a:pt x="101" y="630"/>
                </a:lnTo>
                <a:lnTo>
                  <a:pt x="115" y="589"/>
                </a:lnTo>
                <a:lnTo>
                  <a:pt x="130" y="543"/>
                </a:lnTo>
                <a:lnTo>
                  <a:pt x="147" y="492"/>
                </a:lnTo>
                <a:lnTo>
                  <a:pt x="161" y="441"/>
                </a:lnTo>
                <a:lnTo>
                  <a:pt x="172" y="388"/>
                </a:lnTo>
                <a:lnTo>
                  <a:pt x="176" y="339"/>
                </a:lnTo>
                <a:lnTo>
                  <a:pt x="172" y="291"/>
                </a:lnTo>
                <a:lnTo>
                  <a:pt x="162" y="245"/>
                </a:lnTo>
                <a:lnTo>
                  <a:pt x="154" y="199"/>
                </a:lnTo>
                <a:lnTo>
                  <a:pt x="144" y="152"/>
                </a:lnTo>
                <a:lnTo>
                  <a:pt x="133" y="109"/>
                </a:lnTo>
                <a:lnTo>
                  <a:pt x="125" y="71"/>
                </a:lnTo>
                <a:lnTo>
                  <a:pt x="120" y="43"/>
                </a:lnTo>
                <a:lnTo>
                  <a:pt x="115" y="22"/>
                </a:lnTo>
                <a:lnTo>
                  <a:pt x="113" y="15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" name="Freeform 115"/>
          <p:cNvSpPr>
            <a:spLocks/>
          </p:cNvSpPr>
          <p:nvPr/>
        </p:nvSpPr>
        <p:spPr bwMode="auto">
          <a:xfrm>
            <a:off x="8224838" y="3722688"/>
            <a:ext cx="107950" cy="673100"/>
          </a:xfrm>
          <a:custGeom>
            <a:avLst/>
            <a:gdLst>
              <a:gd name="T0" fmla="*/ 115 w 136"/>
              <a:gd name="T1" fmla="*/ 831 h 850"/>
              <a:gd name="T2" fmla="*/ 42 w 136"/>
              <a:gd name="T3" fmla="*/ 850 h 850"/>
              <a:gd name="T4" fmla="*/ 0 w 136"/>
              <a:gd name="T5" fmla="*/ 24 h 850"/>
              <a:gd name="T6" fmla="*/ 136 w 136"/>
              <a:gd name="T7" fmla="*/ 0 h 850"/>
              <a:gd name="T8" fmla="*/ 115 w 136"/>
              <a:gd name="T9" fmla="*/ 831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850">
                <a:moveTo>
                  <a:pt x="115" y="831"/>
                </a:moveTo>
                <a:lnTo>
                  <a:pt x="42" y="850"/>
                </a:lnTo>
                <a:lnTo>
                  <a:pt x="0" y="24"/>
                </a:lnTo>
                <a:lnTo>
                  <a:pt x="136" y="0"/>
                </a:lnTo>
                <a:lnTo>
                  <a:pt x="115" y="831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" name="Freeform 116"/>
          <p:cNvSpPr>
            <a:spLocks/>
          </p:cNvSpPr>
          <p:nvPr/>
        </p:nvSpPr>
        <p:spPr bwMode="auto">
          <a:xfrm>
            <a:off x="8313738" y="3632200"/>
            <a:ext cx="485775" cy="741363"/>
          </a:xfrm>
          <a:custGeom>
            <a:avLst/>
            <a:gdLst>
              <a:gd name="T0" fmla="*/ 612 w 612"/>
              <a:gd name="T1" fmla="*/ 0 h 935"/>
              <a:gd name="T2" fmla="*/ 605 w 612"/>
              <a:gd name="T3" fmla="*/ 765 h 935"/>
              <a:gd name="T4" fmla="*/ 0 w 612"/>
              <a:gd name="T5" fmla="*/ 935 h 935"/>
              <a:gd name="T6" fmla="*/ 12 w 612"/>
              <a:gd name="T7" fmla="*/ 114 h 935"/>
              <a:gd name="T8" fmla="*/ 612 w 612"/>
              <a:gd name="T9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2" h="935">
                <a:moveTo>
                  <a:pt x="612" y="0"/>
                </a:moveTo>
                <a:lnTo>
                  <a:pt x="605" y="765"/>
                </a:lnTo>
                <a:lnTo>
                  <a:pt x="0" y="935"/>
                </a:lnTo>
                <a:lnTo>
                  <a:pt x="12" y="114"/>
                </a:lnTo>
                <a:lnTo>
                  <a:pt x="612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4" name="Freeform 117"/>
          <p:cNvSpPr>
            <a:spLocks/>
          </p:cNvSpPr>
          <p:nvPr/>
        </p:nvSpPr>
        <p:spPr bwMode="auto">
          <a:xfrm>
            <a:off x="7392988" y="3848100"/>
            <a:ext cx="2579688" cy="935038"/>
          </a:xfrm>
          <a:custGeom>
            <a:avLst/>
            <a:gdLst>
              <a:gd name="T0" fmla="*/ 3033 w 3249"/>
              <a:gd name="T1" fmla="*/ 146 h 1178"/>
              <a:gd name="T2" fmla="*/ 2966 w 3249"/>
              <a:gd name="T3" fmla="*/ 250 h 1178"/>
              <a:gd name="T4" fmla="*/ 2581 w 3249"/>
              <a:gd name="T5" fmla="*/ 374 h 1178"/>
              <a:gd name="T6" fmla="*/ 2041 w 3249"/>
              <a:gd name="T7" fmla="*/ 546 h 1178"/>
              <a:gd name="T8" fmla="*/ 1472 w 3249"/>
              <a:gd name="T9" fmla="*/ 725 h 1178"/>
              <a:gd name="T10" fmla="*/ 997 w 3249"/>
              <a:gd name="T11" fmla="*/ 865 h 1178"/>
              <a:gd name="T12" fmla="*/ 748 w 3249"/>
              <a:gd name="T13" fmla="*/ 924 h 1178"/>
              <a:gd name="T14" fmla="*/ 663 w 3249"/>
              <a:gd name="T15" fmla="*/ 931 h 1178"/>
              <a:gd name="T16" fmla="*/ 424 w 3249"/>
              <a:gd name="T17" fmla="*/ 890 h 1178"/>
              <a:gd name="T18" fmla="*/ 221 w 3249"/>
              <a:gd name="T19" fmla="*/ 774 h 1178"/>
              <a:gd name="T20" fmla="*/ 100 w 3249"/>
              <a:gd name="T21" fmla="*/ 684 h 1178"/>
              <a:gd name="T22" fmla="*/ 218 w 3249"/>
              <a:gd name="T23" fmla="*/ 819 h 1178"/>
              <a:gd name="T24" fmla="*/ 444 w 3249"/>
              <a:gd name="T25" fmla="*/ 934 h 1178"/>
              <a:gd name="T26" fmla="*/ 669 w 3249"/>
              <a:gd name="T27" fmla="*/ 967 h 1178"/>
              <a:gd name="T28" fmla="*/ 766 w 3249"/>
              <a:gd name="T29" fmla="*/ 958 h 1178"/>
              <a:gd name="T30" fmla="*/ 1089 w 3249"/>
              <a:gd name="T31" fmla="*/ 877 h 1178"/>
              <a:gd name="T32" fmla="*/ 1617 w 3249"/>
              <a:gd name="T33" fmla="*/ 716 h 1178"/>
              <a:gd name="T34" fmla="*/ 2213 w 3249"/>
              <a:gd name="T35" fmla="*/ 529 h 1178"/>
              <a:gd name="T36" fmla="*/ 2738 w 3249"/>
              <a:gd name="T37" fmla="*/ 361 h 1178"/>
              <a:gd name="T38" fmla="*/ 3056 w 3249"/>
              <a:gd name="T39" fmla="*/ 257 h 1178"/>
              <a:gd name="T40" fmla="*/ 3091 w 3249"/>
              <a:gd name="T41" fmla="*/ 192 h 1178"/>
              <a:gd name="T42" fmla="*/ 3072 w 3249"/>
              <a:gd name="T43" fmla="*/ 63 h 1178"/>
              <a:gd name="T44" fmla="*/ 3200 w 3249"/>
              <a:gd name="T45" fmla="*/ 177 h 1178"/>
              <a:gd name="T46" fmla="*/ 3210 w 3249"/>
              <a:gd name="T47" fmla="*/ 248 h 1178"/>
              <a:gd name="T48" fmla="*/ 3150 w 3249"/>
              <a:gd name="T49" fmla="*/ 315 h 1178"/>
              <a:gd name="T50" fmla="*/ 2990 w 3249"/>
              <a:gd name="T51" fmla="*/ 378 h 1178"/>
              <a:gd name="T52" fmla="*/ 2729 w 3249"/>
              <a:gd name="T53" fmla="*/ 470 h 1178"/>
              <a:gd name="T54" fmla="*/ 2406 w 3249"/>
              <a:gd name="T55" fmla="*/ 580 h 1178"/>
              <a:gd name="T56" fmla="*/ 2053 w 3249"/>
              <a:gd name="T57" fmla="*/ 698 h 1178"/>
              <a:gd name="T58" fmla="*/ 1683 w 3249"/>
              <a:gd name="T59" fmla="*/ 819 h 1178"/>
              <a:gd name="T60" fmla="*/ 1230 w 3249"/>
              <a:gd name="T61" fmla="*/ 969 h 1178"/>
              <a:gd name="T62" fmla="*/ 908 w 3249"/>
              <a:gd name="T63" fmla="*/ 1076 h 1178"/>
              <a:gd name="T64" fmla="*/ 749 w 3249"/>
              <a:gd name="T65" fmla="*/ 1129 h 1178"/>
              <a:gd name="T66" fmla="*/ 586 w 3249"/>
              <a:gd name="T67" fmla="*/ 1139 h 1178"/>
              <a:gd name="T68" fmla="*/ 337 w 3249"/>
              <a:gd name="T69" fmla="*/ 1078 h 1178"/>
              <a:gd name="T70" fmla="*/ 139 w 3249"/>
              <a:gd name="T71" fmla="*/ 946 h 1178"/>
              <a:gd name="T72" fmla="*/ 37 w 3249"/>
              <a:gd name="T73" fmla="*/ 745 h 1178"/>
              <a:gd name="T74" fmla="*/ 64 w 3249"/>
              <a:gd name="T75" fmla="*/ 587 h 1178"/>
              <a:gd name="T76" fmla="*/ 303 w 3249"/>
              <a:gd name="T77" fmla="*/ 541 h 1178"/>
              <a:gd name="T78" fmla="*/ 591 w 3249"/>
              <a:gd name="T79" fmla="*/ 487 h 1178"/>
              <a:gd name="T80" fmla="*/ 24 w 3249"/>
              <a:gd name="T81" fmla="*/ 565 h 1178"/>
              <a:gd name="T82" fmla="*/ 3 w 3249"/>
              <a:gd name="T83" fmla="*/ 771 h 1178"/>
              <a:gd name="T84" fmla="*/ 138 w 3249"/>
              <a:gd name="T85" fmla="*/ 996 h 1178"/>
              <a:gd name="T86" fmla="*/ 352 w 3249"/>
              <a:gd name="T87" fmla="*/ 1124 h 1178"/>
              <a:gd name="T88" fmla="*/ 611 w 3249"/>
              <a:gd name="T89" fmla="*/ 1178 h 1178"/>
              <a:gd name="T90" fmla="*/ 678 w 3249"/>
              <a:gd name="T91" fmla="*/ 1176 h 1178"/>
              <a:gd name="T92" fmla="*/ 831 w 3249"/>
              <a:gd name="T93" fmla="*/ 1142 h 1178"/>
              <a:gd name="T94" fmla="*/ 1065 w 3249"/>
              <a:gd name="T95" fmla="*/ 1060 h 1178"/>
              <a:gd name="T96" fmla="*/ 1462 w 3249"/>
              <a:gd name="T97" fmla="*/ 929 h 1178"/>
              <a:gd name="T98" fmla="*/ 1929 w 3249"/>
              <a:gd name="T99" fmla="*/ 776 h 1178"/>
              <a:gd name="T100" fmla="*/ 2343 w 3249"/>
              <a:gd name="T101" fmla="*/ 640 h 1178"/>
              <a:gd name="T102" fmla="*/ 2687 w 3249"/>
              <a:gd name="T103" fmla="*/ 522 h 1178"/>
              <a:gd name="T104" fmla="*/ 2953 w 3249"/>
              <a:gd name="T105" fmla="*/ 430 h 1178"/>
              <a:gd name="T106" fmla="*/ 3128 w 3249"/>
              <a:gd name="T107" fmla="*/ 364 h 1178"/>
              <a:gd name="T108" fmla="*/ 3205 w 3249"/>
              <a:gd name="T109" fmla="*/ 327 h 1178"/>
              <a:gd name="T110" fmla="*/ 3249 w 3249"/>
              <a:gd name="T111" fmla="*/ 224 h 1178"/>
              <a:gd name="T112" fmla="*/ 3244 w 3249"/>
              <a:gd name="T113" fmla="*/ 190 h 1178"/>
              <a:gd name="T114" fmla="*/ 3125 w 3249"/>
              <a:gd name="T115" fmla="*/ 46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49" h="1178">
                <a:moveTo>
                  <a:pt x="2985" y="32"/>
                </a:moveTo>
                <a:lnTo>
                  <a:pt x="2988" y="39"/>
                </a:lnTo>
                <a:lnTo>
                  <a:pt x="2995" y="56"/>
                </a:lnTo>
                <a:lnTo>
                  <a:pt x="3005" y="83"/>
                </a:lnTo>
                <a:lnTo>
                  <a:pt x="3019" y="114"/>
                </a:lnTo>
                <a:lnTo>
                  <a:pt x="3033" y="146"/>
                </a:lnTo>
                <a:lnTo>
                  <a:pt x="3045" y="175"/>
                </a:lnTo>
                <a:lnTo>
                  <a:pt x="3056" y="201"/>
                </a:lnTo>
                <a:lnTo>
                  <a:pt x="3063" y="218"/>
                </a:lnTo>
                <a:lnTo>
                  <a:pt x="3039" y="226"/>
                </a:lnTo>
                <a:lnTo>
                  <a:pt x="3007" y="236"/>
                </a:lnTo>
                <a:lnTo>
                  <a:pt x="2966" y="250"/>
                </a:lnTo>
                <a:lnTo>
                  <a:pt x="2918" y="265"/>
                </a:lnTo>
                <a:lnTo>
                  <a:pt x="2862" y="282"/>
                </a:lnTo>
                <a:lnTo>
                  <a:pt x="2801" y="303"/>
                </a:lnTo>
                <a:lnTo>
                  <a:pt x="2733" y="325"/>
                </a:lnTo>
                <a:lnTo>
                  <a:pt x="2659" y="349"/>
                </a:lnTo>
                <a:lnTo>
                  <a:pt x="2581" y="374"/>
                </a:lnTo>
                <a:lnTo>
                  <a:pt x="2498" y="401"/>
                </a:lnTo>
                <a:lnTo>
                  <a:pt x="2412" y="429"/>
                </a:lnTo>
                <a:lnTo>
                  <a:pt x="2322" y="458"/>
                </a:lnTo>
                <a:lnTo>
                  <a:pt x="2230" y="487"/>
                </a:lnTo>
                <a:lnTo>
                  <a:pt x="2136" y="517"/>
                </a:lnTo>
                <a:lnTo>
                  <a:pt x="2041" y="546"/>
                </a:lnTo>
                <a:lnTo>
                  <a:pt x="1946" y="577"/>
                </a:lnTo>
                <a:lnTo>
                  <a:pt x="1848" y="608"/>
                </a:lnTo>
                <a:lnTo>
                  <a:pt x="1753" y="638"/>
                </a:lnTo>
                <a:lnTo>
                  <a:pt x="1658" y="667"/>
                </a:lnTo>
                <a:lnTo>
                  <a:pt x="1564" y="696"/>
                </a:lnTo>
                <a:lnTo>
                  <a:pt x="1472" y="725"/>
                </a:lnTo>
                <a:lnTo>
                  <a:pt x="1383" y="751"/>
                </a:lnTo>
                <a:lnTo>
                  <a:pt x="1298" y="778"/>
                </a:lnTo>
                <a:lnTo>
                  <a:pt x="1216" y="802"/>
                </a:lnTo>
                <a:lnTo>
                  <a:pt x="1138" y="824"/>
                </a:lnTo>
                <a:lnTo>
                  <a:pt x="1065" y="846"/>
                </a:lnTo>
                <a:lnTo>
                  <a:pt x="997" y="865"/>
                </a:lnTo>
                <a:lnTo>
                  <a:pt x="935" y="882"/>
                </a:lnTo>
                <a:lnTo>
                  <a:pt x="881" y="895"/>
                </a:lnTo>
                <a:lnTo>
                  <a:pt x="833" y="907"/>
                </a:lnTo>
                <a:lnTo>
                  <a:pt x="794" y="916"/>
                </a:lnTo>
                <a:lnTo>
                  <a:pt x="761" y="923"/>
                </a:lnTo>
                <a:lnTo>
                  <a:pt x="748" y="924"/>
                </a:lnTo>
                <a:lnTo>
                  <a:pt x="734" y="928"/>
                </a:lnTo>
                <a:lnTo>
                  <a:pt x="719" y="929"/>
                </a:lnTo>
                <a:lnTo>
                  <a:pt x="705" y="929"/>
                </a:lnTo>
                <a:lnTo>
                  <a:pt x="692" y="931"/>
                </a:lnTo>
                <a:lnTo>
                  <a:pt x="678" y="931"/>
                </a:lnTo>
                <a:lnTo>
                  <a:pt x="663" y="931"/>
                </a:lnTo>
                <a:lnTo>
                  <a:pt x="649" y="931"/>
                </a:lnTo>
                <a:lnTo>
                  <a:pt x="601" y="929"/>
                </a:lnTo>
                <a:lnTo>
                  <a:pt x="555" y="923"/>
                </a:lnTo>
                <a:lnTo>
                  <a:pt x="511" y="914"/>
                </a:lnTo>
                <a:lnTo>
                  <a:pt x="467" y="904"/>
                </a:lnTo>
                <a:lnTo>
                  <a:pt x="424" y="890"/>
                </a:lnTo>
                <a:lnTo>
                  <a:pt x="385" y="873"/>
                </a:lnTo>
                <a:lnTo>
                  <a:pt x="347" y="856"/>
                </a:lnTo>
                <a:lnTo>
                  <a:pt x="312" y="837"/>
                </a:lnTo>
                <a:lnTo>
                  <a:pt x="279" y="817"/>
                </a:lnTo>
                <a:lnTo>
                  <a:pt x="249" y="797"/>
                </a:lnTo>
                <a:lnTo>
                  <a:pt x="221" y="774"/>
                </a:lnTo>
                <a:lnTo>
                  <a:pt x="196" y="754"/>
                </a:lnTo>
                <a:lnTo>
                  <a:pt x="175" y="732"/>
                </a:lnTo>
                <a:lnTo>
                  <a:pt x="157" y="710"/>
                </a:lnTo>
                <a:lnTo>
                  <a:pt x="143" y="689"/>
                </a:lnTo>
                <a:lnTo>
                  <a:pt x="133" y="669"/>
                </a:lnTo>
                <a:lnTo>
                  <a:pt x="100" y="684"/>
                </a:lnTo>
                <a:lnTo>
                  <a:pt x="111" y="705"/>
                </a:lnTo>
                <a:lnTo>
                  <a:pt x="124" y="727"/>
                </a:lnTo>
                <a:lnTo>
                  <a:pt x="143" y="749"/>
                </a:lnTo>
                <a:lnTo>
                  <a:pt x="165" y="773"/>
                </a:lnTo>
                <a:lnTo>
                  <a:pt x="189" y="795"/>
                </a:lnTo>
                <a:lnTo>
                  <a:pt x="218" y="819"/>
                </a:lnTo>
                <a:lnTo>
                  <a:pt x="249" y="841"/>
                </a:lnTo>
                <a:lnTo>
                  <a:pt x="283" y="863"/>
                </a:lnTo>
                <a:lnTo>
                  <a:pt x="318" y="883"/>
                </a:lnTo>
                <a:lnTo>
                  <a:pt x="358" y="902"/>
                </a:lnTo>
                <a:lnTo>
                  <a:pt x="400" y="919"/>
                </a:lnTo>
                <a:lnTo>
                  <a:pt x="444" y="934"/>
                </a:lnTo>
                <a:lnTo>
                  <a:pt x="489" y="948"/>
                </a:lnTo>
                <a:lnTo>
                  <a:pt x="536" y="957"/>
                </a:lnTo>
                <a:lnTo>
                  <a:pt x="586" y="963"/>
                </a:lnTo>
                <a:lnTo>
                  <a:pt x="637" y="967"/>
                </a:lnTo>
                <a:lnTo>
                  <a:pt x="652" y="967"/>
                </a:lnTo>
                <a:lnTo>
                  <a:pt x="669" y="967"/>
                </a:lnTo>
                <a:lnTo>
                  <a:pt x="685" y="967"/>
                </a:lnTo>
                <a:lnTo>
                  <a:pt x="702" y="967"/>
                </a:lnTo>
                <a:lnTo>
                  <a:pt x="717" y="965"/>
                </a:lnTo>
                <a:lnTo>
                  <a:pt x="734" y="963"/>
                </a:lnTo>
                <a:lnTo>
                  <a:pt x="749" y="962"/>
                </a:lnTo>
                <a:lnTo>
                  <a:pt x="766" y="958"/>
                </a:lnTo>
                <a:lnTo>
                  <a:pt x="801" y="952"/>
                </a:lnTo>
                <a:lnTo>
                  <a:pt x="843" y="943"/>
                </a:lnTo>
                <a:lnTo>
                  <a:pt x="894" y="929"/>
                </a:lnTo>
                <a:lnTo>
                  <a:pt x="952" y="914"/>
                </a:lnTo>
                <a:lnTo>
                  <a:pt x="1017" y="895"/>
                </a:lnTo>
                <a:lnTo>
                  <a:pt x="1089" y="877"/>
                </a:lnTo>
                <a:lnTo>
                  <a:pt x="1167" y="853"/>
                </a:lnTo>
                <a:lnTo>
                  <a:pt x="1249" y="829"/>
                </a:lnTo>
                <a:lnTo>
                  <a:pt x="1336" y="803"/>
                </a:lnTo>
                <a:lnTo>
                  <a:pt x="1428" y="776"/>
                </a:lnTo>
                <a:lnTo>
                  <a:pt x="1521" y="747"/>
                </a:lnTo>
                <a:lnTo>
                  <a:pt x="1617" y="716"/>
                </a:lnTo>
                <a:lnTo>
                  <a:pt x="1716" y="688"/>
                </a:lnTo>
                <a:lnTo>
                  <a:pt x="1814" y="655"/>
                </a:lnTo>
                <a:lnTo>
                  <a:pt x="1915" y="625"/>
                </a:lnTo>
                <a:lnTo>
                  <a:pt x="2015" y="592"/>
                </a:lnTo>
                <a:lnTo>
                  <a:pt x="2114" y="562"/>
                </a:lnTo>
                <a:lnTo>
                  <a:pt x="2213" y="529"/>
                </a:lnTo>
                <a:lnTo>
                  <a:pt x="2308" y="499"/>
                </a:lnTo>
                <a:lnTo>
                  <a:pt x="2402" y="470"/>
                </a:lnTo>
                <a:lnTo>
                  <a:pt x="2492" y="441"/>
                </a:lnTo>
                <a:lnTo>
                  <a:pt x="2579" y="412"/>
                </a:lnTo>
                <a:lnTo>
                  <a:pt x="2661" y="386"/>
                </a:lnTo>
                <a:lnTo>
                  <a:pt x="2738" y="361"/>
                </a:lnTo>
                <a:lnTo>
                  <a:pt x="2809" y="337"/>
                </a:lnTo>
                <a:lnTo>
                  <a:pt x="2874" y="316"/>
                </a:lnTo>
                <a:lnTo>
                  <a:pt x="2932" y="298"/>
                </a:lnTo>
                <a:lnTo>
                  <a:pt x="2981" y="281"/>
                </a:lnTo>
                <a:lnTo>
                  <a:pt x="3024" y="267"/>
                </a:lnTo>
                <a:lnTo>
                  <a:pt x="3056" y="257"/>
                </a:lnTo>
                <a:lnTo>
                  <a:pt x="3079" y="250"/>
                </a:lnTo>
                <a:lnTo>
                  <a:pt x="3092" y="245"/>
                </a:lnTo>
                <a:lnTo>
                  <a:pt x="3111" y="240"/>
                </a:lnTo>
                <a:lnTo>
                  <a:pt x="3108" y="233"/>
                </a:lnTo>
                <a:lnTo>
                  <a:pt x="3101" y="216"/>
                </a:lnTo>
                <a:lnTo>
                  <a:pt x="3091" y="192"/>
                </a:lnTo>
                <a:lnTo>
                  <a:pt x="3079" y="163"/>
                </a:lnTo>
                <a:lnTo>
                  <a:pt x="3065" y="131"/>
                </a:lnTo>
                <a:lnTo>
                  <a:pt x="3053" y="100"/>
                </a:lnTo>
                <a:lnTo>
                  <a:pt x="3041" y="73"/>
                </a:lnTo>
                <a:lnTo>
                  <a:pt x="3033" y="51"/>
                </a:lnTo>
                <a:lnTo>
                  <a:pt x="3072" y="63"/>
                </a:lnTo>
                <a:lnTo>
                  <a:pt x="3104" y="76"/>
                </a:lnTo>
                <a:lnTo>
                  <a:pt x="3133" y="93"/>
                </a:lnTo>
                <a:lnTo>
                  <a:pt x="3155" y="112"/>
                </a:lnTo>
                <a:lnTo>
                  <a:pt x="3174" y="131"/>
                </a:lnTo>
                <a:lnTo>
                  <a:pt x="3189" y="153"/>
                </a:lnTo>
                <a:lnTo>
                  <a:pt x="3200" y="177"/>
                </a:lnTo>
                <a:lnTo>
                  <a:pt x="3208" y="201"/>
                </a:lnTo>
                <a:lnTo>
                  <a:pt x="3210" y="207"/>
                </a:lnTo>
                <a:lnTo>
                  <a:pt x="3212" y="214"/>
                </a:lnTo>
                <a:lnTo>
                  <a:pt x="3212" y="221"/>
                </a:lnTo>
                <a:lnTo>
                  <a:pt x="3212" y="228"/>
                </a:lnTo>
                <a:lnTo>
                  <a:pt x="3210" y="248"/>
                </a:lnTo>
                <a:lnTo>
                  <a:pt x="3205" y="269"/>
                </a:lnTo>
                <a:lnTo>
                  <a:pt x="3194" y="286"/>
                </a:lnTo>
                <a:lnTo>
                  <a:pt x="3181" y="299"/>
                </a:lnTo>
                <a:lnTo>
                  <a:pt x="3174" y="303"/>
                </a:lnTo>
                <a:lnTo>
                  <a:pt x="3164" y="308"/>
                </a:lnTo>
                <a:lnTo>
                  <a:pt x="3150" y="315"/>
                </a:lnTo>
                <a:lnTo>
                  <a:pt x="3131" y="323"/>
                </a:lnTo>
                <a:lnTo>
                  <a:pt x="3111" y="332"/>
                </a:lnTo>
                <a:lnTo>
                  <a:pt x="3085" y="342"/>
                </a:lnTo>
                <a:lnTo>
                  <a:pt x="3056" y="352"/>
                </a:lnTo>
                <a:lnTo>
                  <a:pt x="3024" y="364"/>
                </a:lnTo>
                <a:lnTo>
                  <a:pt x="2990" y="378"/>
                </a:lnTo>
                <a:lnTo>
                  <a:pt x="2953" y="391"/>
                </a:lnTo>
                <a:lnTo>
                  <a:pt x="2913" y="405"/>
                </a:lnTo>
                <a:lnTo>
                  <a:pt x="2871" y="420"/>
                </a:lnTo>
                <a:lnTo>
                  <a:pt x="2825" y="436"/>
                </a:lnTo>
                <a:lnTo>
                  <a:pt x="2779" y="453"/>
                </a:lnTo>
                <a:lnTo>
                  <a:pt x="2729" y="470"/>
                </a:lnTo>
                <a:lnTo>
                  <a:pt x="2678" y="487"/>
                </a:lnTo>
                <a:lnTo>
                  <a:pt x="2627" y="505"/>
                </a:lnTo>
                <a:lnTo>
                  <a:pt x="2573" y="522"/>
                </a:lnTo>
                <a:lnTo>
                  <a:pt x="2518" y="541"/>
                </a:lnTo>
                <a:lnTo>
                  <a:pt x="2462" y="560"/>
                </a:lnTo>
                <a:lnTo>
                  <a:pt x="2406" y="580"/>
                </a:lnTo>
                <a:lnTo>
                  <a:pt x="2348" y="599"/>
                </a:lnTo>
                <a:lnTo>
                  <a:pt x="2290" y="619"/>
                </a:lnTo>
                <a:lnTo>
                  <a:pt x="2230" y="638"/>
                </a:lnTo>
                <a:lnTo>
                  <a:pt x="2172" y="659"/>
                </a:lnTo>
                <a:lnTo>
                  <a:pt x="2113" y="677"/>
                </a:lnTo>
                <a:lnTo>
                  <a:pt x="2053" y="698"/>
                </a:lnTo>
                <a:lnTo>
                  <a:pt x="1995" y="716"/>
                </a:lnTo>
                <a:lnTo>
                  <a:pt x="1937" y="735"/>
                </a:lnTo>
                <a:lnTo>
                  <a:pt x="1879" y="754"/>
                </a:lnTo>
                <a:lnTo>
                  <a:pt x="1823" y="773"/>
                </a:lnTo>
                <a:lnTo>
                  <a:pt x="1767" y="791"/>
                </a:lnTo>
                <a:lnTo>
                  <a:pt x="1683" y="819"/>
                </a:lnTo>
                <a:lnTo>
                  <a:pt x="1601" y="846"/>
                </a:lnTo>
                <a:lnTo>
                  <a:pt x="1521" y="871"/>
                </a:lnTo>
                <a:lnTo>
                  <a:pt x="1445" y="897"/>
                </a:lnTo>
                <a:lnTo>
                  <a:pt x="1370" y="923"/>
                </a:lnTo>
                <a:lnTo>
                  <a:pt x="1298" y="945"/>
                </a:lnTo>
                <a:lnTo>
                  <a:pt x="1230" y="969"/>
                </a:lnTo>
                <a:lnTo>
                  <a:pt x="1165" y="989"/>
                </a:lnTo>
                <a:lnTo>
                  <a:pt x="1104" y="1009"/>
                </a:lnTo>
                <a:lnTo>
                  <a:pt x="1048" y="1028"/>
                </a:lnTo>
                <a:lnTo>
                  <a:pt x="997" y="1045"/>
                </a:lnTo>
                <a:lnTo>
                  <a:pt x="949" y="1062"/>
                </a:lnTo>
                <a:lnTo>
                  <a:pt x="908" y="1076"/>
                </a:lnTo>
                <a:lnTo>
                  <a:pt x="872" y="1088"/>
                </a:lnTo>
                <a:lnTo>
                  <a:pt x="843" y="1100"/>
                </a:lnTo>
                <a:lnTo>
                  <a:pt x="819" y="1108"/>
                </a:lnTo>
                <a:lnTo>
                  <a:pt x="797" y="1117"/>
                </a:lnTo>
                <a:lnTo>
                  <a:pt x="773" y="1124"/>
                </a:lnTo>
                <a:lnTo>
                  <a:pt x="749" y="1129"/>
                </a:lnTo>
                <a:lnTo>
                  <a:pt x="727" y="1134"/>
                </a:lnTo>
                <a:lnTo>
                  <a:pt x="702" y="1137"/>
                </a:lnTo>
                <a:lnTo>
                  <a:pt x="678" y="1139"/>
                </a:lnTo>
                <a:lnTo>
                  <a:pt x="654" y="1141"/>
                </a:lnTo>
                <a:lnTo>
                  <a:pt x="628" y="1141"/>
                </a:lnTo>
                <a:lnTo>
                  <a:pt x="586" y="1139"/>
                </a:lnTo>
                <a:lnTo>
                  <a:pt x="543" y="1135"/>
                </a:lnTo>
                <a:lnTo>
                  <a:pt x="501" y="1129"/>
                </a:lnTo>
                <a:lnTo>
                  <a:pt x="458" y="1118"/>
                </a:lnTo>
                <a:lnTo>
                  <a:pt x="417" y="1106"/>
                </a:lnTo>
                <a:lnTo>
                  <a:pt x="376" y="1093"/>
                </a:lnTo>
                <a:lnTo>
                  <a:pt x="337" y="1078"/>
                </a:lnTo>
                <a:lnTo>
                  <a:pt x="300" y="1059"/>
                </a:lnTo>
                <a:lnTo>
                  <a:pt x="262" y="1040"/>
                </a:lnTo>
                <a:lnTo>
                  <a:pt x="228" y="1018"/>
                </a:lnTo>
                <a:lnTo>
                  <a:pt x="196" y="996"/>
                </a:lnTo>
                <a:lnTo>
                  <a:pt x="167" y="972"/>
                </a:lnTo>
                <a:lnTo>
                  <a:pt x="139" y="946"/>
                </a:lnTo>
                <a:lnTo>
                  <a:pt x="116" y="921"/>
                </a:lnTo>
                <a:lnTo>
                  <a:pt x="93" y="894"/>
                </a:lnTo>
                <a:lnTo>
                  <a:pt x="76" y="866"/>
                </a:lnTo>
                <a:lnTo>
                  <a:pt x="58" y="825"/>
                </a:lnTo>
                <a:lnTo>
                  <a:pt x="44" y="785"/>
                </a:lnTo>
                <a:lnTo>
                  <a:pt x="37" y="745"/>
                </a:lnTo>
                <a:lnTo>
                  <a:pt x="36" y="708"/>
                </a:lnTo>
                <a:lnTo>
                  <a:pt x="37" y="669"/>
                </a:lnTo>
                <a:lnTo>
                  <a:pt x="42" y="633"/>
                </a:lnTo>
                <a:lnTo>
                  <a:pt x="49" y="608"/>
                </a:lnTo>
                <a:lnTo>
                  <a:pt x="54" y="589"/>
                </a:lnTo>
                <a:lnTo>
                  <a:pt x="64" y="587"/>
                </a:lnTo>
                <a:lnTo>
                  <a:pt x="85" y="584"/>
                </a:lnTo>
                <a:lnTo>
                  <a:pt x="116" y="577"/>
                </a:lnTo>
                <a:lnTo>
                  <a:pt x="155" y="570"/>
                </a:lnTo>
                <a:lnTo>
                  <a:pt x="201" y="562"/>
                </a:lnTo>
                <a:lnTo>
                  <a:pt x="250" y="551"/>
                </a:lnTo>
                <a:lnTo>
                  <a:pt x="303" y="541"/>
                </a:lnTo>
                <a:lnTo>
                  <a:pt x="358" y="531"/>
                </a:lnTo>
                <a:lnTo>
                  <a:pt x="410" y="521"/>
                </a:lnTo>
                <a:lnTo>
                  <a:pt x="463" y="510"/>
                </a:lnTo>
                <a:lnTo>
                  <a:pt x="511" y="502"/>
                </a:lnTo>
                <a:lnTo>
                  <a:pt x="555" y="493"/>
                </a:lnTo>
                <a:lnTo>
                  <a:pt x="591" y="487"/>
                </a:lnTo>
                <a:lnTo>
                  <a:pt x="620" y="481"/>
                </a:lnTo>
                <a:lnTo>
                  <a:pt x="637" y="478"/>
                </a:lnTo>
                <a:lnTo>
                  <a:pt x="644" y="476"/>
                </a:lnTo>
                <a:lnTo>
                  <a:pt x="637" y="442"/>
                </a:lnTo>
                <a:lnTo>
                  <a:pt x="29" y="556"/>
                </a:lnTo>
                <a:lnTo>
                  <a:pt x="24" y="565"/>
                </a:lnTo>
                <a:lnTo>
                  <a:pt x="20" y="575"/>
                </a:lnTo>
                <a:lnTo>
                  <a:pt x="13" y="596"/>
                </a:lnTo>
                <a:lnTo>
                  <a:pt x="7" y="628"/>
                </a:lnTo>
                <a:lnTo>
                  <a:pt x="1" y="671"/>
                </a:lnTo>
                <a:lnTo>
                  <a:pt x="0" y="718"/>
                </a:lnTo>
                <a:lnTo>
                  <a:pt x="3" y="771"/>
                </a:lnTo>
                <a:lnTo>
                  <a:pt x="18" y="827"/>
                </a:lnTo>
                <a:lnTo>
                  <a:pt x="44" y="883"/>
                </a:lnTo>
                <a:lnTo>
                  <a:pt x="63" y="912"/>
                </a:lnTo>
                <a:lnTo>
                  <a:pt x="85" y="941"/>
                </a:lnTo>
                <a:lnTo>
                  <a:pt x="111" y="969"/>
                </a:lnTo>
                <a:lnTo>
                  <a:pt x="138" y="996"/>
                </a:lnTo>
                <a:lnTo>
                  <a:pt x="168" y="1021"/>
                </a:lnTo>
                <a:lnTo>
                  <a:pt x="201" y="1045"/>
                </a:lnTo>
                <a:lnTo>
                  <a:pt x="237" y="1067"/>
                </a:lnTo>
                <a:lnTo>
                  <a:pt x="274" y="1088"/>
                </a:lnTo>
                <a:lnTo>
                  <a:pt x="312" y="1106"/>
                </a:lnTo>
                <a:lnTo>
                  <a:pt x="352" y="1124"/>
                </a:lnTo>
                <a:lnTo>
                  <a:pt x="393" y="1139"/>
                </a:lnTo>
                <a:lnTo>
                  <a:pt x="436" y="1151"/>
                </a:lnTo>
                <a:lnTo>
                  <a:pt x="480" y="1163"/>
                </a:lnTo>
                <a:lnTo>
                  <a:pt x="523" y="1169"/>
                </a:lnTo>
                <a:lnTo>
                  <a:pt x="567" y="1175"/>
                </a:lnTo>
                <a:lnTo>
                  <a:pt x="611" y="1178"/>
                </a:lnTo>
                <a:lnTo>
                  <a:pt x="615" y="1178"/>
                </a:lnTo>
                <a:lnTo>
                  <a:pt x="618" y="1178"/>
                </a:lnTo>
                <a:lnTo>
                  <a:pt x="622" y="1178"/>
                </a:lnTo>
                <a:lnTo>
                  <a:pt x="625" y="1178"/>
                </a:lnTo>
                <a:lnTo>
                  <a:pt x="652" y="1178"/>
                </a:lnTo>
                <a:lnTo>
                  <a:pt x="678" y="1176"/>
                </a:lnTo>
                <a:lnTo>
                  <a:pt x="705" y="1173"/>
                </a:lnTo>
                <a:lnTo>
                  <a:pt x="731" y="1169"/>
                </a:lnTo>
                <a:lnTo>
                  <a:pt x="756" y="1164"/>
                </a:lnTo>
                <a:lnTo>
                  <a:pt x="782" y="1159"/>
                </a:lnTo>
                <a:lnTo>
                  <a:pt x="807" y="1151"/>
                </a:lnTo>
                <a:lnTo>
                  <a:pt x="831" y="1142"/>
                </a:lnTo>
                <a:lnTo>
                  <a:pt x="855" y="1134"/>
                </a:lnTo>
                <a:lnTo>
                  <a:pt x="886" y="1122"/>
                </a:lnTo>
                <a:lnTo>
                  <a:pt x="922" y="1110"/>
                </a:lnTo>
                <a:lnTo>
                  <a:pt x="964" y="1095"/>
                </a:lnTo>
                <a:lnTo>
                  <a:pt x="1012" y="1078"/>
                </a:lnTo>
                <a:lnTo>
                  <a:pt x="1065" y="1060"/>
                </a:lnTo>
                <a:lnTo>
                  <a:pt x="1121" y="1042"/>
                </a:lnTo>
                <a:lnTo>
                  <a:pt x="1182" y="1021"/>
                </a:lnTo>
                <a:lnTo>
                  <a:pt x="1249" y="999"/>
                </a:lnTo>
                <a:lnTo>
                  <a:pt x="1317" y="977"/>
                </a:lnTo>
                <a:lnTo>
                  <a:pt x="1388" y="953"/>
                </a:lnTo>
                <a:lnTo>
                  <a:pt x="1462" y="929"/>
                </a:lnTo>
                <a:lnTo>
                  <a:pt x="1538" y="904"/>
                </a:lnTo>
                <a:lnTo>
                  <a:pt x="1617" y="878"/>
                </a:lnTo>
                <a:lnTo>
                  <a:pt x="1697" y="851"/>
                </a:lnTo>
                <a:lnTo>
                  <a:pt x="1777" y="825"/>
                </a:lnTo>
                <a:lnTo>
                  <a:pt x="1854" y="800"/>
                </a:lnTo>
                <a:lnTo>
                  <a:pt x="1929" y="776"/>
                </a:lnTo>
                <a:lnTo>
                  <a:pt x="2002" y="752"/>
                </a:lnTo>
                <a:lnTo>
                  <a:pt x="2073" y="728"/>
                </a:lnTo>
                <a:lnTo>
                  <a:pt x="2143" y="705"/>
                </a:lnTo>
                <a:lnTo>
                  <a:pt x="2211" y="682"/>
                </a:lnTo>
                <a:lnTo>
                  <a:pt x="2278" y="660"/>
                </a:lnTo>
                <a:lnTo>
                  <a:pt x="2343" y="640"/>
                </a:lnTo>
                <a:lnTo>
                  <a:pt x="2404" y="618"/>
                </a:lnTo>
                <a:lnTo>
                  <a:pt x="2465" y="597"/>
                </a:lnTo>
                <a:lnTo>
                  <a:pt x="2523" y="579"/>
                </a:lnTo>
                <a:lnTo>
                  <a:pt x="2581" y="560"/>
                </a:lnTo>
                <a:lnTo>
                  <a:pt x="2634" y="541"/>
                </a:lnTo>
                <a:lnTo>
                  <a:pt x="2687" y="522"/>
                </a:lnTo>
                <a:lnTo>
                  <a:pt x="2736" y="505"/>
                </a:lnTo>
                <a:lnTo>
                  <a:pt x="2786" y="488"/>
                </a:lnTo>
                <a:lnTo>
                  <a:pt x="2830" y="473"/>
                </a:lnTo>
                <a:lnTo>
                  <a:pt x="2874" y="458"/>
                </a:lnTo>
                <a:lnTo>
                  <a:pt x="2913" y="444"/>
                </a:lnTo>
                <a:lnTo>
                  <a:pt x="2953" y="430"/>
                </a:lnTo>
                <a:lnTo>
                  <a:pt x="2988" y="417"/>
                </a:lnTo>
                <a:lnTo>
                  <a:pt x="3021" y="405"/>
                </a:lnTo>
                <a:lnTo>
                  <a:pt x="3053" y="393"/>
                </a:lnTo>
                <a:lnTo>
                  <a:pt x="3080" y="383"/>
                </a:lnTo>
                <a:lnTo>
                  <a:pt x="3106" y="373"/>
                </a:lnTo>
                <a:lnTo>
                  <a:pt x="3128" y="364"/>
                </a:lnTo>
                <a:lnTo>
                  <a:pt x="3148" y="355"/>
                </a:lnTo>
                <a:lnTo>
                  <a:pt x="3166" y="347"/>
                </a:lnTo>
                <a:lnTo>
                  <a:pt x="3179" y="342"/>
                </a:lnTo>
                <a:lnTo>
                  <a:pt x="3191" y="335"/>
                </a:lnTo>
                <a:lnTo>
                  <a:pt x="3200" y="330"/>
                </a:lnTo>
                <a:lnTo>
                  <a:pt x="3205" y="327"/>
                </a:lnTo>
                <a:lnTo>
                  <a:pt x="3223" y="308"/>
                </a:lnTo>
                <a:lnTo>
                  <a:pt x="3237" y="286"/>
                </a:lnTo>
                <a:lnTo>
                  <a:pt x="3244" y="260"/>
                </a:lnTo>
                <a:lnTo>
                  <a:pt x="3247" y="233"/>
                </a:lnTo>
                <a:lnTo>
                  <a:pt x="3249" y="229"/>
                </a:lnTo>
                <a:lnTo>
                  <a:pt x="3249" y="224"/>
                </a:lnTo>
                <a:lnTo>
                  <a:pt x="3249" y="221"/>
                </a:lnTo>
                <a:lnTo>
                  <a:pt x="3247" y="216"/>
                </a:lnTo>
                <a:lnTo>
                  <a:pt x="3247" y="209"/>
                </a:lnTo>
                <a:lnTo>
                  <a:pt x="3246" y="202"/>
                </a:lnTo>
                <a:lnTo>
                  <a:pt x="3246" y="197"/>
                </a:lnTo>
                <a:lnTo>
                  <a:pt x="3244" y="190"/>
                </a:lnTo>
                <a:lnTo>
                  <a:pt x="3237" y="170"/>
                </a:lnTo>
                <a:lnTo>
                  <a:pt x="3229" y="146"/>
                </a:lnTo>
                <a:lnTo>
                  <a:pt x="3215" y="120"/>
                </a:lnTo>
                <a:lnTo>
                  <a:pt x="3194" y="95"/>
                </a:lnTo>
                <a:lnTo>
                  <a:pt x="3166" y="69"/>
                </a:lnTo>
                <a:lnTo>
                  <a:pt x="3125" y="46"/>
                </a:lnTo>
                <a:lnTo>
                  <a:pt x="3072" y="23"/>
                </a:lnTo>
                <a:lnTo>
                  <a:pt x="3005" y="6"/>
                </a:lnTo>
                <a:lnTo>
                  <a:pt x="2971" y="0"/>
                </a:lnTo>
                <a:lnTo>
                  <a:pt x="2985" y="32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" name="Freeform 118"/>
          <p:cNvSpPr>
            <a:spLocks/>
          </p:cNvSpPr>
          <p:nvPr/>
        </p:nvSpPr>
        <p:spPr bwMode="auto">
          <a:xfrm>
            <a:off x="7939088" y="3286125"/>
            <a:ext cx="171450" cy="263525"/>
          </a:xfrm>
          <a:custGeom>
            <a:avLst/>
            <a:gdLst>
              <a:gd name="T0" fmla="*/ 217 w 217"/>
              <a:gd name="T1" fmla="*/ 293 h 334"/>
              <a:gd name="T2" fmla="*/ 213 w 217"/>
              <a:gd name="T3" fmla="*/ 293 h 334"/>
              <a:gd name="T4" fmla="*/ 201 w 217"/>
              <a:gd name="T5" fmla="*/ 295 h 334"/>
              <a:gd name="T6" fmla="*/ 184 w 217"/>
              <a:gd name="T7" fmla="*/ 298 h 334"/>
              <a:gd name="T8" fmla="*/ 167 w 217"/>
              <a:gd name="T9" fmla="*/ 302 h 334"/>
              <a:gd name="T10" fmla="*/ 149 w 217"/>
              <a:gd name="T11" fmla="*/ 305 h 334"/>
              <a:gd name="T12" fmla="*/ 132 w 217"/>
              <a:gd name="T13" fmla="*/ 310 h 334"/>
              <a:gd name="T14" fmla="*/ 118 w 217"/>
              <a:gd name="T15" fmla="*/ 315 h 334"/>
              <a:gd name="T16" fmla="*/ 113 w 217"/>
              <a:gd name="T17" fmla="*/ 320 h 334"/>
              <a:gd name="T18" fmla="*/ 109 w 217"/>
              <a:gd name="T19" fmla="*/ 324 h 334"/>
              <a:gd name="T20" fmla="*/ 103 w 217"/>
              <a:gd name="T21" fmla="*/ 327 h 334"/>
              <a:gd name="T22" fmla="*/ 96 w 217"/>
              <a:gd name="T23" fmla="*/ 330 h 334"/>
              <a:gd name="T24" fmla="*/ 87 w 217"/>
              <a:gd name="T25" fmla="*/ 332 h 334"/>
              <a:gd name="T26" fmla="*/ 77 w 217"/>
              <a:gd name="T27" fmla="*/ 334 h 334"/>
              <a:gd name="T28" fmla="*/ 69 w 217"/>
              <a:gd name="T29" fmla="*/ 334 h 334"/>
              <a:gd name="T30" fmla="*/ 62 w 217"/>
              <a:gd name="T31" fmla="*/ 334 h 334"/>
              <a:gd name="T32" fmla="*/ 55 w 217"/>
              <a:gd name="T33" fmla="*/ 332 h 334"/>
              <a:gd name="T34" fmla="*/ 45 w 217"/>
              <a:gd name="T35" fmla="*/ 327 h 334"/>
              <a:gd name="T36" fmla="*/ 34 w 217"/>
              <a:gd name="T37" fmla="*/ 317 h 334"/>
              <a:gd name="T38" fmla="*/ 26 w 217"/>
              <a:gd name="T39" fmla="*/ 300 h 334"/>
              <a:gd name="T40" fmla="*/ 21 w 217"/>
              <a:gd name="T41" fmla="*/ 276 h 334"/>
              <a:gd name="T42" fmla="*/ 14 w 217"/>
              <a:gd name="T43" fmla="*/ 230 h 334"/>
              <a:gd name="T44" fmla="*/ 6 w 217"/>
              <a:gd name="T45" fmla="*/ 160 h 334"/>
              <a:gd name="T46" fmla="*/ 0 w 217"/>
              <a:gd name="T47" fmla="*/ 92 h 334"/>
              <a:gd name="T48" fmla="*/ 6 w 217"/>
              <a:gd name="T49" fmla="*/ 51 h 334"/>
              <a:gd name="T50" fmla="*/ 14 w 217"/>
              <a:gd name="T51" fmla="*/ 43 h 334"/>
              <a:gd name="T52" fmla="*/ 24 w 217"/>
              <a:gd name="T53" fmla="*/ 32 h 334"/>
              <a:gd name="T54" fmla="*/ 36 w 217"/>
              <a:gd name="T55" fmla="*/ 24 h 334"/>
              <a:gd name="T56" fmla="*/ 50 w 217"/>
              <a:gd name="T57" fmla="*/ 17 h 334"/>
              <a:gd name="T58" fmla="*/ 62 w 217"/>
              <a:gd name="T59" fmla="*/ 10 h 334"/>
              <a:gd name="T60" fmla="*/ 72 w 217"/>
              <a:gd name="T61" fmla="*/ 5 h 334"/>
              <a:gd name="T62" fmla="*/ 79 w 217"/>
              <a:gd name="T63" fmla="*/ 2 h 334"/>
              <a:gd name="T64" fmla="*/ 82 w 217"/>
              <a:gd name="T65" fmla="*/ 0 h 334"/>
              <a:gd name="T66" fmla="*/ 84 w 217"/>
              <a:gd name="T67" fmla="*/ 2 h 334"/>
              <a:gd name="T68" fmla="*/ 89 w 217"/>
              <a:gd name="T69" fmla="*/ 9 h 334"/>
              <a:gd name="T70" fmla="*/ 98 w 217"/>
              <a:gd name="T71" fmla="*/ 15 h 334"/>
              <a:gd name="T72" fmla="*/ 106 w 217"/>
              <a:gd name="T73" fmla="*/ 26 h 334"/>
              <a:gd name="T74" fmla="*/ 116 w 217"/>
              <a:gd name="T75" fmla="*/ 34 h 334"/>
              <a:gd name="T76" fmla="*/ 125 w 217"/>
              <a:gd name="T77" fmla="*/ 43 h 334"/>
              <a:gd name="T78" fmla="*/ 133 w 217"/>
              <a:gd name="T79" fmla="*/ 50 h 334"/>
              <a:gd name="T80" fmla="*/ 138 w 217"/>
              <a:gd name="T81" fmla="*/ 53 h 334"/>
              <a:gd name="T82" fmla="*/ 145 w 217"/>
              <a:gd name="T83" fmla="*/ 56 h 334"/>
              <a:gd name="T84" fmla="*/ 154 w 217"/>
              <a:gd name="T85" fmla="*/ 65 h 334"/>
              <a:gd name="T86" fmla="*/ 166 w 217"/>
              <a:gd name="T87" fmla="*/ 77 h 334"/>
              <a:gd name="T88" fmla="*/ 178 w 217"/>
              <a:gd name="T89" fmla="*/ 89 h 334"/>
              <a:gd name="T90" fmla="*/ 190 w 217"/>
              <a:gd name="T91" fmla="*/ 101 h 334"/>
              <a:gd name="T92" fmla="*/ 200 w 217"/>
              <a:gd name="T93" fmla="*/ 111 h 334"/>
              <a:gd name="T94" fmla="*/ 207 w 217"/>
              <a:gd name="T95" fmla="*/ 118 h 334"/>
              <a:gd name="T96" fmla="*/ 210 w 217"/>
              <a:gd name="T97" fmla="*/ 121 h 334"/>
              <a:gd name="T98" fmla="*/ 217 w 217"/>
              <a:gd name="T99" fmla="*/ 293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7" h="334">
                <a:moveTo>
                  <a:pt x="217" y="293"/>
                </a:moveTo>
                <a:lnTo>
                  <a:pt x="213" y="293"/>
                </a:lnTo>
                <a:lnTo>
                  <a:pt x="201" y="295"/>
                </a:lnTo>
                <a:lnTo>
                  <a:pt x="184" y="298"/>
                </a:lnTo>
                <a:lnTo>
                  <a:pt x="167" y="302"/>
                </a:lnTo>
                <a:lnTo>
                  <a:pt x="149" y="305"/>
                </a:lnTo>
                <a:lnTo>
                  <a:pt x="132" y="310"/>
                </a:lnTo>
                <a:lnTo>
                  <a:pt x="118" y="315"/>
                </a:lnTo>
                <a:lnTo>
                  <a:pt x="113" y="320"/>
                </a:lnTo>
                <a:lnTo>
                  <a:pt x="109" y="324"/>
                </a:lnTo>
                <a:lnTo>
                  <a:pt x="103" y="327"/>
                </a:lnTo>
                <a:lnTo>
                  <a:pt x="96" y="330"/>
                </a:lnTo>
                <a:lnTo>
                  <a:pt x="87" y="332"/>
                </a:lnTo>
                <a:lnTo>
                  <a:pt x="77" y="334"/>
                </a:lnTo>
                <a:lnTo>
                  <a:pt x="69" y="334"/>
                </a:lnTo>
                <a:lnTo>
                  <a:pt x="62" y="334"/>
                </a:lnTo>
                <a:lnTo>
                  <a:pt x="55" y="332"/>
                </a:lnTo>
                <a:lnTo>
                  <a:pt x="45" y="327"/>
                </a:lnTo>
                <a:lnTo>
                  <a:pt x="34" y="317"/>
                </a:lnTo>
                <a:lnTo>
                  <a:pt x="26" y="300"/>
                </a:lnTo>
                <a:lnTo>
                  <a:pt x="21" y="276"/>
                </a:lnTo>
                <a:lnTo>
                  <a:pt x="14" y="230"/>
                </a:lnTo>
                <a:lnTo>
                  <a:pt x="6" y="160"/>
                </a:lnTo>
                <a:lnTo>
                  <a:pt x="0" y="92"/>
                </a:lnTo>
                <a:lnTo>
                  <a:pt x="6" y="51"/>
                </a:lnTo>
                <a:lnTo>
                  <a:pt x="14" y="43"/>
                </a:lnTo>
                <a:lnTo>
                  <a:pt x="24" y="32"/>
                </a:lnTo>
                <a:lnTo>
                  <a:pt x="36" y="24"/>
                </a:lnTo>
                <a:lnTo>
                  <a:pt x="50" y="17"/>
                </a:lnTo>
                <a:lnTo>
                  <a:pt x="62" y="10"/>
                </a:lnTo>
                <a:lnTo>
                  <a:pt x="72" y="5"/>
                </a:lnTo>
                <a:lnTo>
                  <a:pt x="79" y="2"/>
                </a:lnTo>
                <a:lnTo>
                  <a:pt x="82" y="0"/>
                </a:lnTo>
                <a:lnTo>
                  <a:pt x="84" y="2"/>
                </a:lnTo>
                <a:lnTo>
                  <a:pt x="89" y="9"/>
                </a:lnTo>
                <a:lnTo>
                  <a:pt x="98" y="15"/>
                </a:lnTo>
                <a:lnTo>
                  <a:pt x="106" y="26"/>
                </a:lnTo>
                <a:lnTo>
                  <a:pt x="116" y="34"/>
                </a:lnTo>
                <a:lnTo>
                  <a:pt x="125" y="43"/>
                </a:lnTo>
                <a:lnTo>
                  <a:pt x="133" y="50"/>
                </a:lnTo>
                <a:lnTo>
                  <a:pt x="138" y="53"/>
                </a:lnTo>
                <a:lnTo>
                  <a:pt x="145" y="56"/>
                </a:lnTo>
                <a:lnTo>
                  <a:pt x="154" y="65"/>
                </a:lnTo>
                <a:lnTo>
                  <a:pt x="166" y="77"/>
                </a:lnTo>
                <a:lnTo>
                  <a:pt x="178" y="89"/>
                </a:lnTo>
                <a:lnTo>
                  <a:pt x="190" y="101"/>
                </a:lnTo>
                <a:lnTo>
                  <a:pt x="200" y="111"/>
                </a:lnTo>
                <a:lnTo>
                  <a:pt x="207" y="118"/>
                </a:lnTo>
                <a:lnTo>
                  <a:pt x="210" y="121"/>
                </a:lnTo>
                <a:lnTo>
                  <a:pt x="217" y="293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" name="Freeform 119"/>
          <p:cNvSpPr>
            <a:spLocks/>
          </p:cNvSpPr>
          <p:nvPr/>
        </p:nvSpPr>
        <p:spPr bwMode="auto">
          <a:xfrm>
            <a:off x="7854950" y="3000375"/>
            <a:ext cx="1008063" cy="1397000"/>
          </a:xfrm>
          <a:custGeom>
            <a:avLst/>
            <a:gdLst>
              <a:gd name="T0" fmla="*/ 698 w 1269"/>
              <a:gd name="T1" fmla="*/ 257 h 1761"/>
              <a:gd name="T2" fmla="*/ 1099 w 1269"/>
              <a:gd name="T3" fmla="*/ 255 h 1761"/>
              <a:gd name="T4" fmla="*/ 887 w 1269"/>
              <a:gd name="T5" fmla="*/ 344 h 1761"/>
              <a:gd name="T6" fmla="*/ 579 w 1269"/>
              <a:gd name="T7" fmla="*/ 351 h 1761"/>
              <a:gd name="T8" fmla="*/ 1077 w 1269"/>
              <a:gd name="T9" fmla="*/ 199 h 1761"/>
              <a:gd name="T10" fmla="*/ 554 w 1269"/>
              <a:gd name="T11" fmla="*/ 230 h 1761"/>
              <a:gd name="T12" fmla="*/ 560 w 1269"/>
              <a:gd name="T13" fmla="*/ 51 h 1761"/>
              <a:gd name="T14" fmla="*/ 1153 w 1269"/>
              <a:gd name="T15" fmla="*/ 37 h 1761"/>
              <a:gd name="T16" fmla="*/ 1146 w 1269"/>
              <a:gd name="T17" fmla="*/ 689 h 1761"/>
              <a:gd name="T18" fmla="*/ 526 w 1269"/>
              <a:gd name="T19" fmla="*/ 788 h 1761"/>
              <a:gd name="T20" fmla="*/ 673 w 1269"/>
              <a:gd name="T21" fmla="*/ 906 h 1761"/>
              <a:gd name="T22" fmla="*/ 1170 w 1269"/>
              <a:gd name="T23" fmla="*/ 817 h 1761"/>
              <a:gd name="T24" fmla="*/ 986 w 1269"/>
              <a:gd name="T25" fmla="*/ 1597 h 1761"/>
              <a:gd name="T26" fmla="*/ 596 w 1269"/>
              <a:gd name="T27" fmla="*/ 1706 h 1761"/>
              <a:gd name="T28" fmla="*/ 458 w 1269"/>
              <a:gd name="T29" fmla="*/ 1701 h 1761"/>
              <a:gd name="T30" fmla="*/ 206 w 1269"/>
              <a:gd name="T31" fmla="*/ 1502 h 1761"/>
              <a:gd name="T32" fmla="*/ 124 w 1269"/>
              <a:gd name="T33" fmla="*/ 1386 h 1761"/>
              <a:gd name="T34" fmla="*/ 187 w 1269"/>
              <a:gd name="T35" fmla="*/ 1183 h 1761"/>
              <a:gd name="T36" fmla="*/ 214 w 1269"/>
              <a:gd name="T37" fmla="*/ 902 h 1761"/>
              <a:gd name="T38" fmla="*/ 150 w 1269"/>
              <a:gd name="T39" fmla="*/ 689 h 1761"/>
              <a:gd name="T40" fmla="*/ 129 w 1269"/>
              <a:gd name="T41" fmla="*/ 414 h 1761"/>
              <a:gd name="T42" fmla="*/ 203 w 1269"/>
              <a:gd name="T43" fmla="*/ 369 h 1761"/>
              <a:gd name="T44" fmla="*/ 289 w 1269"/>
              <a:gd name="T45" fmla="*/ 267 h 1761"/>
              <a:gd name="T46" fmla="*/ 255 w 1269"/>
              <a:gd name="T47" fmla="*/ 347 h 1761"/>
              <a:gd name="T48" fmla="*/ 269 w 1269"/>
              <a:gd name="T49" fmla="*/ 448 h 1761"/>
              <a:gd name="T50" fmla="*/ 303 w 1269"/>
              <a:gd name="T51" fmla="*/ 637 h 1761"/>
              <a:gd name="T52" fmla="*/ 218 w 1269"/>
              <a:gd name="T53" fmla="*/ 661 h 1761"/>
              <a:gd name="T54" fmla="*/ 254 w 1269"/>
              <a:gd name="T55" fmla="*/ 931 h 1761"/>
              <a:gd name="T56" fmla="*/ 179 w 1269"/>
              <a:gd name="T57" fmla="*/ 1354 h 1761"/>
              <a:gd name="T58" fmla="*/ 323 w 1269"/>
              <a:gd name="T59" fmla="*/ 1451 h 1761"/>
              <a:gd name="T60" fmla="*/ 341 w 1269"/>
              <a:gd name="T61" fmla="*/ 1228 h 1761"/>
              <a:gd name="T62" fmla="*/ 419 w 1269"/>
              <a:gd name="T63" fmla="*/ 1148 h 1761"/>
              <a:gd name="T64" fmla="*/ 90 w 1269"/>
              <a:gd name="T65" fmla="*/ 860 h 1761"/>
              <a:gd name="T66" fmla="*/ 133 w 1269"/>
              <a:gd name="T67" fmla="*/ 838 h 1761"/>
              <a:gd name="T68" fmla="*/ 37 w 1269"/>
              <a:gd name="T69" fmla="*/ 114 h 1761"/>
              <a:gd name="T70" fmla="*/ 260 w 1269"/>
              <a:gd name="T71" fmla="*/ 82 h 1761"/>
              <a:gd name="T72" fmla="*/ 398 w 1269"/>
              <a:gd name="T73" fmla="*/ 1114 h 1761"/>
              <a:gd name="T74" fmla="*/ 306 w 1269"/>
              <a:gd name="T75" fmla="*/ 1183 h 1761"/>
              <a:gd name="T76" fmla="*/ 334 w 1269"/>
              <a:gd name="T77" fmla="*/ 1376 h 1761"/>
              <a:gd name="T78" fmla="*/ 252 w 1269"/>
              <a:gd name="T79" fmla="*/ 1427 h 1761"/>
              <a:gd name="T80" fmla="*/ 238 w 1269"/>
              <a:gd name="T81" fmla="*/ 1258 h 1761"/>
              <a:gd name="T82" fmla="*/ 293 w 1269"/>
              <a:gd name="T83" fmla="*/ 957 h 1761"/>
              <a:gd name="T84" fmla="*/ 296 w 1269"/>
              <a:gd name="T85" fmla="*/ 679 h 1761"/>
              <a:gd name="T86" fmla="*/ 341 w 1269"/>
              <a:gd name="T87" fmla="*/ 628 h 1761"/>
              <a:gd name="T88" fmla="*/ 281 w 1269"/>
              <a:gd name="T89" fmla="*/ 412 h 1761"/>
              <a:gd name="T90" fmla="*/ 323 w 1269"/>
              <a:gd name="T91" fmla="*/ 300 h 1761"/>
              <a:gd name="T92" fmla="*/ 260 w 1269"/>
              <a:gd name="T93" fmla="*/ 237 h 1761"/>
              <a:gd name="T94" fmla="*/ 128 w 1269"/>
              <a:gd name="T95" fmla="*/ 366 h 1761"/>
              <a:gd name="T96" fmla="*/ 93 w 1269"/>
              <a:gd name="T97" fmla="*/ 557 h 1761"/>
              <a:gd name="T98" fmla="*/ 148 w 1269"/>
              <a:gd name="T99" fmla="*/ 775 h 1761"/>
              <a:gd name="T100" fmla="*/ 182 w 1269"/>
              <a:gd name="T101" fmla="*/ 1066 h 1761"/>
              <a:gd name="T102" fmla="*/ 90 w 1269"/>
              <a:gd name="T103" fmla="*/ 1350 h 1761"/>
              <a:gd name="T104" fmla="*/ 129 w 1269"/>
              <a:gd name="T105" fmla="*/ 1490 h 1761"/>
              <a:gd name="T106" fmla="*/ 194 w 1269"/>
              <a:gd name="T107" fmla="*/ 1641 h 1761"/>
              <a:gd name="T108" fmla="*/ 565 w 1269"/>
              <a:gd name="T109" fmla="*/ 1148 h 1761"/>
              <a:gd name="T110" fmla="*/ 1049 w 1269"/>
              <a:gd name="T111" fmla="*/ 800 h 1761"/>
              <a:gd name="T112" fmla="*/ 509 w 1269"/>
              <a:gd name="T113" fmla="*/ 897 h 1761"/>
              <a:gd name="T114" fmla="*/ 685 w 1269"/>
              <a:gd name="T115" fmla="*/ 798 h 1761"/>
              <a:gd name="T116" fmla="*/ 1256 w 1269"/>
              <a:gd name="T117" fmla="*/ 708 h 1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69" h="1761">
                <a:moveTo>
                  <a:pt x="1250" y="0"/>
                </a:moveTo>
                <a:lnTo>
                  <a:pt x="446" y="19"/>
                </a:lnTo>
                <a:lnTo>
                  <a:pt x="443" y="272"/>
                </a:lnTo>
                <a:lnTo>
                  <a:pt x="450" y="272"/>
                </a:lnTo>
                <a:lnTo>
                  <a:pt x="470" y="271"/>
                </a:lnTo>
                <a:lnTo>
                  <a:pt x="501" y="269"/>
                </a:lnTo>
                <a:lnTo>
                  <a:pt x="540" y="267"/>
                </a:lnTo>
                <a:lnTo>
                  <a:pt x="588" y="264"/>
                </a:lnTo>
                <a:lnTo>
                  <a:pt x="640" y="260"/>
                </a:lnTo>
                <a:lnTo>
                  <a:pt x="698" y="257"/>
                </a:lnTo>
                <a:lnTo>
                  <a:pt x="758" y="254"/>
                </a:lnTo>
                <a:lnTo>
                  <a:pt x="818" y="250"/>
                </a:lnTo>
                <a:lnTo>
                  <a:pt x="876" y="247"/>
                </a:lnTo>
                <a:lnTo>
                  <a:pt x="930" y="245"/>
                </a:lnTo>
                <a:lnTo>
                  <a:pt x="981" y="242"/>
                </a:lnTo>
                <a:lnTo>
                  <a:pt x="1025" y="238"/>
                </a:lnTo>
                <a:lnTo>
                  <a:pt x="1060" y="237"/>
                </a:lnTo>
                <a:lnTo>
                  <a:pt x="1085" y="235"/>
                </a:lnTo>
                <a:lnTo>
                  <a:pt x="1099" y="235"/>
                </a:lnTo>
                <a:lnTo>
                  <a:pt x="1099" y="255"/>
                </a:lnTo>
                <a:lnTo>
                  <a:pt x="1099" y="279"/>
                </a:lnTo>
                <a:lnTo>
                  <a:pt x="1099" y="303"/>
                </a:lnTo>
                <a:lnTo>
                  <a:pt x="1099" y="322"/>
                </a:lnTo>
                <a:lnTo>
                  <a:pt x="1089" y="323"/>
                </a:lnTo>
                <a:lnTo>
                  <a:pt x="1070" y="325"/>
                </a:lnTo>
                <a:lnTo>
                  <a:pt x="1043" y="327"/>
                </a:lnTo>
                <a:lnTo>
                  <a:pt x="1010" y="330"/>
                </a:lnTo>
                <a:lnTo>
                  <a:pt x="973" y="335"/>
                </a:lnTo>
                <a:lnTo>
                  <a:pt x="932" y="339"/>
                </a:lnTo>
                <a:lnTo>
                  <a:pt x="887" y="344"/>
                </a:lnTo>
                <a:lnTo>
                  <a:pt x="841" y="347"/>
                </a:lnTo>
                <a:lnTo>
                  <a:pt x="795" y="352"/>
                </a:lnTo>
                <a:lnTo>
                  <a:pt x="751" y="357"/>
                </a:lnTo>
                <a:lnTo>
                  <a:pt x="709" y="361"/>
                </a:lnTo>
                <a:lnTo>
                  <a:pt x="671" y="366"/>
                </a:lnTo>
                <a:lnTo>
                  <a:pt x="637" y="369"/>
                </a:lnTo>
                <a:lnTo>
                  <a:pt x="610" y="371"/>
                </a:lnTo>
                <a:lnTo>
                  <a:pt x="589" y="373"/>
                </a:lnTo>
                <a:lnTo>
                  <a:pt x="577" y="374"/>
                </a:lnTo>
                <a:lnTo>
                  <a:pt x="579" y="351"/>
                </a:lnTo>
                <a:lnTo>
                  <a:pt x="579" y="323"/>
                </a:lnTo>
                <a:lnTo>
                  <a:pt x="579" y="301"/>
                </a:lnTo>
                <a:lnTo>
                  <a:pt x="579" y="291"/>
                </a:lnTo>
                <a:lnTo>
                  <a:pt x="543" y="291"/>
                </a:lnTo>
                <a:lnTo>
                  <a:pt x="542" y="415"/>
                </a:lnTo>
                <a:lnTo>
                  <a:pt x="1135" y="354"/>
                </a:lnTo>
                <a:lnTo>
                  <a:pt x="1135" y="196"/>
                </a:lnTo>
                <a:lnTo>
                  <a:pt x="1128" y="196"/>
                </a:lnTo>
                <a:lnTo>
                  <a:pt x="1107" y="197"/>
                </a:lnTo>
                <a:lnTo>
                  <a:pt x="1077" y="199"/>
                </a:lnTo>
                <a:lnTo>
                  <a:pt x="1037" y="201"/>
                </a:lnTo>
                <a:lnTo>
                  <a:pt x="990" y="204"/>
                </a:lnTo>
                <a:lnTo>
                  <a:pt x="937" y="208"/>
                </a:lnTo>
                <a:lnTo>
                  <a:pt x="881" y="211"/>
                </a:lnTo>
                <a:lnTo>
                  <a:pt x="821" y="214"/>
                </a:lnTo>
                <a:lnTo>
                  <a:pt x="761" y="218"/>
                </a:lnTo>
                <a:lnTo>
                  <a:pt x="703" y="221"/>
                </a:lnTo>
                <a:lnTo>
                  <a:pt x="647" y="223"/>
                </a:lnTo>
                <a:lnTo>
                  <a:pt x="598" y="226"/>
                </a:lnTo>
                <a:lnTo>
                  <a:pt x="554" y="230"/>
                </a:lnTo>
                <a:lnTo>
                  <a:pt x="519" y="231"/>
                </a:lnTo>
                <a:lnTo>
                  <a:pt x="494" y="233"/>
                </a:lnTo>
                <a:lnTo>
                  <a:pt x="480" y="233"/>
                </a:lnTo>
                <a:lnTo>
                  <a:pt x="480" y="197"/>
                </a:lnTo>
                <a:lnTo>
                  <a:pt x="480" y="143"/>
                </a:lnTo>
                <a:lnTo>
                  <a:pt x="480" y="88"/>
                </a:lnTo>
                <a:lnTo>
                  <a:pt x="482" y="53"/>
                </a:lnTo>
                <a:lnTo>
                  <a:pt x="496" y="53"/>
                </a:lnTo>
                <a:lnTo>
                  <a:pt x="523" y="53"/>
                </a:lnTo>
                <a:lnTo>
                  <a:pt x="560" y="51"/>
                </a:lnTo>
                <a:lnTo>
                  <a:pt x="608" y="51"/>
                </a:lnTo>
                <a:lnTo>
                  <a:pt x="663" y="49"/>
                </a:lnTo>
                <a:lnTo>
                  <a:pt x="724" y="47"/>
                </a:lnTo>
                <a:lnTo>
                  <a:pt x="789" y="46"/>
                </a:lnTo>
                <a:lnTo>
                  <a:pt x="857" y="44"/>
                </a:lnTo>
                <a:lnTo>
                  <a:pt x="923" y="42"/>
                </a:lnTo>
                <a:lnTo>
                  <a:pt x="988" y="42"/>
                </a:lnTo>
                <a:lnTo>
                  <a:pt x="1049" y="41"/>
                </a:lnTo>
                <a:lnTo>
                  <a:pt x="1106" y="39"/>
                </a:lnTo>
                <a:lnTo>
                  <a:pt x="1153" y="37"/>
                </a:lnTo>
                <a:lnTo>
                  <a:pt x="1192" y="37"/>
                </a:lnTo>
                <a:lnTo>
                  <a:pt x="1220" y="36"/>
                </a:lnTo>
                <a:lnTo>
                  <a:pt x="1233" y="36"/>
                </a:lnTo>
                <a:lnTo>
                  <a:pt x="1232" y="146"/>
                </a:lnTo>
                <a:lnTo>
                  <a:pt x="1230" y="357"/>
                </a:lnTo>
                <a:lnTo>
                  <a:pt x="1228" y="569"/>
                </a:lnTo>
                <a:lnTo>
                  <a:pt x="1228" y="676"/>
                </a:lnTo>
                <a:lnTo>
                  <a:pt x="1215" y="678"/>
                </a:lnTo>
                <a:lnTo>
                  <a:pt x="1187" y="683"/>
                </a:lnTo>
                <a:lnTo>
                  <a:pt x="1146" y="689"/>
                </a:lnTo>
                <a:lnTo>
                  <a:pt x="1095" y="698"/>
                </a:lnTo>
                <a:lnTo>
                  <a:pt x="1037" y="707"/>
                </a:lnTo>
                <a:lnTo>
                  <a:pt x="973" y="717"/>
                </a:lnTo>
                <a:lnTo>
                  <a:pt x="903" y="729"/>
                </a:lnTo>
                <a:lnTo>
                  <a:pt x="833" y="739"/>
                </a:lnTo>
                <a:lnTo>
                  <a:pt x="761" y="751"/>
                </a:lnTo>
                <a:lnTo>
                  <a:pt x="695" y="761"/>
                </a:lnTo>
                <a:lnTo>
                  <a:pt x="630" y="771"/>
                </a:lnTo>
                <a:lnTo>
                  <a:pt x="574" y="780"/>
                </a:lnTo>
                <a:lnTo>
                  <a:pt x="526" y="788"/>
                </a:lnTo>
                <a:lnTo>
                  <a:pt x="490" y="793"/>
                </a:lnTo>
                <a:lnTo>
                  <a:pt x="467" y="797"/>
                </a:lnTo>
                <a:lnTo>
                  <a:pt x="458" y="798"/>
                </a:lnTo>
                <a:lnTo>
                  <a:pt x="458" y="943"/>
                </a:lnTo>
                <a:lnTo>
                  <a:pt x="465" y="942"/>
                </a:lnTo>
                <a:lnTo>
                  <a:pt x="487" y="938"/>
                </a:lnTo>
                <a:lnTo>
                  <a:pt x="521" y="933"/>
                </a:lnTo>
                <a:lnTo>
                  <a:pt x="564" y="925"/>
                </a:lnTo>
                <a:lnTo>
                  <a:pt x="615" y="916"/>
                </a:lnTo>
                <a:lnTo>
                  <a:pt x="673" y="906"/>
                </a:lnTo>
                <a:lnTo>
                  <a:pt x="734" y="894"/>
                </a:lnTo>
                <a:lnTo>
                  <a:pt x="799" y="882"/>
                </a:lnTo>
                <a:lnTo>
                  <a:pt x="864" y="872"/>
                </a:lnTo>
                <a:lnTo>
                  <a:pt x="927" y="860"/>
                </a:lnTo>
                <a:lnTo>
                  <a:pt x="986" y="850"/>
                </a:lnTo>
                <a:lnTo>
                  <a:pt x="1043" y="839"/>
                </a:lnTo>
                <a:lnTo>
                  <a:pt x="1090" y="831"/>
                </a:lnTo>
                <a:lnTo>
                  <a:pt x="1128" y="824"/>
                </a:lnTo>
                <a:lnTo>
                  <a:pt x="1155" y="819"/>
                </a:lnTo>
                <a:lnTo>
                  <a:pt x="1170" y="817"/>
                </a:lnTo>
                <a:lnTo>
                  <a:pt x="1170" y="943"/>
                </a:lnTo>
                <a:lnTo>
                  <a:pt x="1169" y="1187"/>
                </a:lnTo>
                <a:lnTo>
                  <a:pt x="1165" y="1427"/>
                </a:lnTo>
                <a:lnTo>
                  <a:pt x="1165" y="1546"/>
                </a:lnTo>
                <a:lnTo>
                  <a:pt x="1155" y="1549"/>
                </a:lnTo>
                <a:lnTo>
                  <a:pt x="1136" y="1555"/>
                </a:lnTo>
                <a:lnTo>
                  <a:pt x="1107" y="1563"/>
                </a:lnTo>
                <a:lnTo>
                  <a:pt x="1071" y="1572"/>
                </a:lnTo>
                <a:lnTo>
                  <a:pt x="1031" y="1584"/>
                </a:lnTo>
                <a:lnTo>
                  <a:pt x="986" y="1597"/>
                </a:lnTo>
                <a:lnTo>
                  <a:pt x="937" y="1611"/>
                </a:lnTo>
                <a:lnTo>
                  <a:pt x="887" y="1624"/>
                </a:lnTo>
                <a:lnTo>
                  <a:pt x="838" y="1638"/>
                </a:lnTo>
                <a:lnTo>
                  <a:pt x="789" y="1652"/>
                </a:lnTo>
                <a:lnTo>
                  <a:pt x="743" y="1665"/>
                </a:lnTo>
                <a:lnTo>
                  <a:pt x="700" y="1677"/>
                </a:lnTo>
                <a:lnTo>
                  <a:pt x="663" y="1687"/>
                </a:lnTo>
                <a:lnTo>
                  <a:pt x="632" y="1696"/>
                </a:lnTo>
                <a:lnTo>
                  <a:pt x="610" y="1703"/>
                </a:lnTo>
                <a:lnTo>
                  <a:pt x="596" y="1706"/>
                </a:lnTo>
                <a:lnTo>
                  <a:pt x="596" y="1573"/>
                </a:lnTo>
                <a:lnTo>
                  <a:pt x="600" y="1323"/>
                </a:lnTo>
                <a:lnTo>
                  <a:pt x="601" y="1081"/>
                </a:lnTo>
                <a:lnTo>
                  <a:pt x="601" y="972"/>
                </a:lnTo>
                <a:lnTo>
                  <a:pt x="485" y="991"/>
                </a:lnTo>
                <a:lnTo>
                  <a:pt x="485" y="1097"/>
                </a:lnTo>
                <a:lnTo>
                  <a:pt x="484" y="1332"/>
                </a:lnTo>
                <a:lnTo>
                  <a:pt x="480" y="1575"/>
                </a:lnTo>
                <a:lnTo>
                  <a:pt x="480" y="1708"/>
                </a:lnTo>
                <a:lnTo>
                  <a:pt x="458" y="1701"/>
                </a:lnTo>
                <a:lnTo>
                  <a:pt x="426" y="1689"/>
                </a:lnTo>
                <a:lnTo>
                  <a:pt x="387" y="1674"/>
                </a:lnTo>
                <a:lnTo>
                  <a:pt x="346" y="1658"/>
                </a:lnTo>
                <a:lnTo>
                  <a:pt x="303" y="1643"/>
                </a:lnTo>
                <a:lnTo>
                  <a:pt x="267" y="1630"/>
                </a:lnTo>
                <a:lnTo>
                  <a:pt x="240" y="1619"/>
                </a:lnTo>
                <a:lnTo>
                  <a:pt x="226" y="1614"/>
                </a:lnTo>
                <a:lnTo>
                  <a:pt x="221" y="1587"/>
                </a:lnTo>
                <a:lnTo>
                  <a:pt x="213" y="1543"/>
                </a:lnTo>
                <a:lnTo>
                  <a:pt x="206" y="1502"/>
                </a:lnTo>
                <a:lnTo>
                  <a:pt x="203" y="1485"/>
                </a:lnTo>
                <a:lnTo>
                  <a:pt x="191" y="1483"/>
                </a:lnTo>
                <a:lnTo>
                  <a:pt x="185" y="1481"/>
                </a:lnTo>
                <a:lnTo>
                  <a:pt x="177" y="1480"/>
                </a:lnTo>
                <a:lnTo>
                  <a:pt x="167" y="1473"/>
                </a:lnTo>
                <a:lnTo>
                  <a:pt x="155" y="1464"/>
                </a:lnTo>
                <a:lnTo>
                  <a:pt x="143" y="1452"/>
                </a:lnTo>
                <a:lnTo>
                  <a:pt x="134" y="1435"/>
                </a:lnTo>
                <a:lnTo>
                  <a:pt x="128" y="1413"/>
                </a:lnTo>
                <a:lnTo>
                  <a:pt x="124" y="1386"/>
                </a:lnTo>
                <a:lnTo>
                  <a:pt x="124" y="1379"/>
                </a:lnTo>
                <a:lnTo>
                  <a:pt x="124" y="1372"/>
                </a:lnTo>
                <a:lnTo>
                  <a:pt x="124" y="1364"/>
                </a:lnTo>
                <a:lnTo>
                  <a:pt x="126" y="1355"/>
                </a:lnTo>
                <a:lnTo>
                  <a:pt x="133" y="1325"/>
                </a:lnTo>
                <a:lnTo>
                  <a:pt x="143" y="1294"/>
                </a:lnTo>
                <a:lnTo>
                  <a:pt x="155" y="1263"/>
                </a:lnTo>
                <a:lnTo>
                  <a:pt x="167" y="1233"/>
                </a:lnTo>
                <a:lnTo>
                  <a:pt x="177" y="1209"/>
                </a:lnTo>
                <a:lnTo>
                  <a:pt x="187" y="1183"/>
                </a:lnTo>
                <a:lnTo>
                  <a:pt x="197" y="1158"/>
                </a:lnTo>
                <a:lnTo>
                  <a:pt x="206" y="1131"/>
                </a:lnTo>
                <a:lnTo>
                  <a:pt x="213" y="1102"/>
                </a:lnTo>
                <a:lnTo>
                  <a:pt x="220" y="1071"/>
                </a:lnTo>
                <a:lnTo>
                  <a:pt x="223" y="1037"/>
                </a:lnTo>
                <a:lnTo>
                  <a:pt x="225" y="1001"/>
                </a:lnTo>
                <a:lnTo>
                  <a:pt x="225" y="979"/>
                </a:lnTo>
                <a:lnTo>
                  <a:pt x="223" y="953"/>
                </a:lnTo>
                <a:lnTo>
                  <a:pt x="220" y="930"/>
                </a:lnTo>
                <a:lnTo>
                  <a:pt x="214" y="902"/>
                </a:lnTo>
                <a:lnTo>
                  <a:pt x="206" y="855"/>
                </a:lnTo>
                <a:lnTo>
                  <a:pt x="197" y="816"/>
                </a:lnTo>
                <a:lnTo>
                  <a:pt x="189" y="785"/>
                </a:lnTo>
                <a:lnTo>
                  <a:pt x="182" y="761"/>
                </a:lnTo>
                <a:lnTo>
                  <a:pt x="175" y="744"/>
                </a:lnTo>
                <a:lnTo>
                  <a:pt x="168" y="729"/>
                </a:lnTo>
                <a:lnTo>
                  <a:pt x="163" y="718"/>
                </a:lnTo>
                <a:lnTo>
                  <a:pt x="158" y="710"/>
                </a:lnTo>
                <a:lnTo>
                  <a:pt x="153" y="700"/>
                </a:lnTo>
                <a:lnTo>
                  <a:pt x="150" y="689"/>
                </a:lnTo>
                <a:lnTo>
                  <a:pt x="145" y="676"/>
                </a:lnTo>
                <a:lnTo>
                  <a:pt x="141" y="657"/>
                </a:lnTo>
                <a:lnTo>
                  <a:pt x="134" y="606"/>
                </a:lnTo>
                <a:lnTo>
                  <a:pt x="131" y="552"/>
                </a:lnTo>
                <a:lnTo>
                  <a:pt x="128" y="499"/>
                </a:lnTo>
                <a:lnTo>
                  <a:pt x="128" y="454"/>
                </a:lnTo>
                <a:lnTo>
                  <a:pt x="128" y="441"/>
                </a:lnTo>
                <a:lnTo>
                  <a:pt x="128" y="429"/>
                </a:lnTo>
                <a:lnTo>
                  <a:pt x="128" y="420"/>
                </a:lnTo>
                <a:lnTo>
                  <a:pt x="129" y="414"/>
                </a:lnTo>
                <a:lnTo>
                  <a:pt x="131" y="410"/>
                </a:lnTo>
                <a:lnTo>
                  <a:pt x="136" y="405"/>
                </a:lnTo>
                <a:lnTo>
                  <a:pt x="141" y="400"/>
                </a:lnTo>
                <a:lnTo>
                  <a:pt x="150" y="395"/>
                </a:lnTo>
                <a:lnTo>
                  <a:pt x="160" y="390"/>
                </a:lnTo>
                <a:lnTo>
                  <a:pt x="170" y="385"/>
                </a:lnTo>
                <a:lnTo>
                  <a:pt x="180" y="380"/>
                </a:lnTo>
                <a:lnTo>
                  <a:pt x="192" y="376"/>
                </a:lnTo>
                <a:lnTo>
                  <a:pt x="199" y="374"/>
                </a:lnTo>
                <a:lnTo>
                  <a:pt x="203" y="369"/>
                </a:lnTo>
                <a:lnTo>
                  <a:pt x="211" y="356"/>
                </a:lnTo>
                <a:lnTo>
                  <a:pt x="221" y="342"/>
                </a:lnTo>
                <a:lnTo>
                  <a:pt x="231" y="328"/>
                </a:lnTo>
                <a:lnTo>
                  <a:pt x="243" y="313"/>
                </a:lnTo>
                <a:lnTo>
                  <a:pt x="254" y="298"/>
                </a:lnTo>
                <a:lnTo>
                  <a:pt x="266" y="284"/>
                </a:lnTo>
                <a:lnTo>
                  <a:pt x="277" y="272"/>
                </a:lnTo>
                <a:lnTo>
                  <a:pt x="288" y="260"/>
                </a:lnTo>
                <a:lnTo>
                  <a:pt x="289" y="264"/>
                </a:lnTo>
                <a:lnTo>
                  <a:pt x="289" y="267"/>
                </a:lnTo>
                <a:lnTo>
                  <a:pt x="289" y="272"/>
                </a:lnTo>
                <a:lnTo>
                  <a:pt x="289" y="276"/>
                </a:lnTo>
                <a:lnTo>
                  <a:pt x="289" y="284"/>
                </a:lnTo>
                <a:lnTo>
                  <a:pt x="288" y="293"/>
                </a:lnTo>
                <a:lnTo>
                  <a:pt x="286" y="300"/>
                </a:lnTo>
                <a:lnTo>
                  <a:pt x="284" y="308"/>
                </a:lnTo>
                <a:lnTo>
                  <a:pt x="279" y="315"/>
                </a:lnTo>
                <a:lnTo>
                  <a:pt x="272" y="323"/>
                </a:lnTo>
                <a:lnTo>
                  <a:pt x="264" y="335"/>
                </a:lnTo>
                <a:lnTo>
                  <a:pt x="255" y="347"/>
                </a:lnTo>
                <a:lnTo>
                  <a:pt x="245" y="363"/>
                </a:lnTo>
                <a:lnTo>
                  <a:pt x="238" y="376"/>
                </a:lnTo>
                <a:lnTo>
                  <a:pt x="231" y="391"/>
                </a:lnTo>
                <a:lnTo>
                  <a:pt x="226" y="407"/>
                </a:lnTo>
                <a:lnTo>
                  <a:pt x="223" y="420"/>
                </a:lnTo>
                <a:lnTo>
                  <a:pt x="235" y="427"/>
                </a:lnTo>
                <a:lnTo>
                  <a:pt x="242" y="432"/>
                </a:lnTo>
                <a:lnTo>
                  <a:pt x="250" y="437"/>
                </a:lnTo>
                <a:lnTo>
                  <a:pt x="260" y="443"/>
                </a:lnTo>
                <a:lnTo>
                  <a:pt x="269" y="448"/>
                </a:lnTo>
                <a:lnTo>
                  <a:pt x="277" y="454"/>
                </a:lnTo>
                <a:lnTo>
                  <a:pt x="284" y="460"/>
                </a:lnTo>
                <a:lnTo>
                  <a:pt x="291" y="465"/>
                </a:lnTo>
                <a:lnTo>
                  <a:pt x="295" y="470"/>
                </a:lnTo>
                <a:lnTo>
                  <a:pt x="298" y="492"/>
                </a:lnTo>
                <a:lnTo>
                  <a:pt x="301" y="531"/>
                </a:lnTo>
                <a:lnTo>
                  <a:pt x="303" y="581"/>
                </a:lnTo>
                <a:lnTo>
                  <a:pt x="303" y="635"/>
                </a:lnTo>
                <a:lnTo>
                  <a:pt x="303" y="637"/>
                </a:lnTo>
                <a:lnTo>
                  <a:pt x="303" y="637"/>
                </a:lnTo>
                <a:lnTo>
                  <a:pt x="303" y="637"/>
                </a:lnTo>
                <a:lnTo>
                  <a:pt x="303" y="638"/>
                </a:lnTo>
                <a:lnTo>
                  <a:pt x="293" y="642"/>
                </a:lnTo>
                <a:lnTo>
                  <a:pt x="283" y="645"/>
                </a:lnTo>
                <a:lnTo>
                  <a:pt x="271" y="649"/>
                </a:lnTo>
                <a:lnTo>
                  <a:pt x="259" y="652"/>
                </a:lnTo>
                <a:lnTo>
                  <a:pt x="247" y="655"/>
                </a:lnTo>
                <a:lnTo>
                  <a:pt x="237" y="659"/>
                </a:lnTo>
                <a:lnTo>
                  <a:pt x="226" y="661"/>
                </a:lnTo>
                <a:lnTo>
                  <a:pt x="218" y="661"/>
                </a:lnTo>
                <a:lnTo>
                  <a:pt x="192" y="661"/>
                </a:lnTo>
                <a:lnTo>
                  <a:pt x="201" y="684"/>
                </a:lnTo>
                <a:lnTo>
                  <a:pt x="203" y="691"/>
                </a:lnTo>
                <a:lnTo>
                  <a:pt x="208" y="707"/>
                </a:lnTo>
                <a:lnTo>
                  <a:pt x="214" y="732"/>
                </a:lnTo>
                <a:lnTo>
                  <a:pt x="223" y="764"/>
                </a:lnTo>
                <a:lnTo>
                  <a:pt x="231" y="802"/>
                </a:lnTo>
                <a:lnTo>
                  <a:pt x="240" y="843"/>
                </a:lnTo>
                <a:lnTo>
                  <a:pt x="247" y="887"/>
                </a:lnTo>
                <a:lnTo>
                  <a:pt x="254" y="931"/>
                </a:lnTo>
                <a:lnTo>
                  <a:pt x="255" y="960"/>
                </a:lnTo>
                <a:lnTo>
                  <a:pt x="257" y="994"/>
                </a:lnTo>
                <a:lnTo>
                  <a:pt x="255" y="1033"/>
                </a:lnTo>
                <a:lnTo>
                  <a:pt x="252" y="1074"/>
                </a:lnTo>
                <a:lnTo>
                  <a:pt x="245" y="1119"/>
                </a:lnTo>
                <a:lnTo>
                  <a:pt x="237" y="1161"/>
                </a:lnTo>
                <a:lnTo>
                  <a:pt x="223" y="1204"/>
                </a:lnTo>
                <a:lnTo>
                  <a:pt x="206" y="1243"/>
                </a:lnTo>
                <a:lnTo>
                  <a:pt x="185" y="1299"/>
                </a:lnTo>
                <a:lnTo>
                  <a:pt x="179" y="1354"/>
                </a:lnTo>
                <a:lnTo>
                  <a:pt x="187" y="1403"/>
                </a:lnTo>
                <a:lnTo>
                  <a:pt x="209" y="1441"/>
                </a:lnTo>
                <a:lnTo>
                  <a:pt x="216" y="1447"/>
                </a:lnTo>
                <a:lnTo>
                  <a:pt x="226" y="1454"/>
                </a:lnTo>
                <a:lnTo>
                  <a:pt x="237" y="1459"/>
                </a:lnTo>
                <a:lnTo>
                  <a:pt x="250" y="1463"/>
                </a:lnTo>
                <a:lnTo>
                  <a:pt x="266" y="1466"/>
                </a:lnTo>
                <a:lnTo>
                  <a:pt x="283" y="1464"/>
                </a:lnTo>
                <a:lnTo>
                  <a:pt x="301" y="1459"/>
                </a:lnTo>
                <a:lnTo>
                  <a:pt x="323" y="1451"/>
                </a:lnTo>
                <a:lnTo>
                  <a:pt x="344" y="1437"/>
                </a:lnTo>
                <a:lnTo>
                  <a:pt x="358" y="1420"/>
                </a:lnTo>
                <a:lnTo>
                  <a:pt x="366" y="1401"/>
                </a:lnTo>
                <a:lnTo>
                  <a:pt x="370" y="1381"/>
                </a:lnTo>
                <a:lnTo>
                  <a:pt x="368" y="1359"/>
                </a:lnTo>
                <a:lnTo>
                  <a:pt x="364" y="1335"/>
                </a:lnTo>
                <a:lnTo>
                  <a:pt x="359" y="1313"/>
                </a:lnTo>
                <a:lnTo>
                  <a:pt x="354" y="1291"/>
                </a:lnTo>
                <a:lnTo>
                  <a:pt x="346" y="1258"/>
                </a:lnTo>
                <a:lnTo>
                  <a:pt x="341" y="1228"/>
                </a:lnTo>
                <a:lnTo>
                  <a:pt x="339" y="1199"/>
                </a:lnTo>
                <a:lnTo>
                  <a:pt x="347" y="1177"/>
                </a:lnTo>
                <a:lnTo>
                  <a:pt x="352" y="1171"/>
                </a:lnTo>
                <a:lnTo>
                  <a:pt x="359" y="1166"/>
                </a:lnTo>
                <a:lnTo>
                  <a:pt x="366" y="1161"/>
                </a:lnTo>
                <a:lnTo>
                  <a:pt x="375" y="1158"/>
                </a:lnTo>
                <a:lnTo>
                  <a:pt x="383" y="1154"/>
                </a:lnTo>
                <a:lnTo>
                  <a:pt x="395" y="1151"/>
                </a:lnTo>
                <a:lnTo>
                  <a:pt x="405" y="1149"/>
                </a:lnTo>
                <a:lnTo>
                  <a:pt x="419" y="1148"/>
                </a:lnTo>
                <a:lnTo>
                  <a:pt x="436" y="1146"/>
                </a:lnTo>
                <a:lnTo>
                  <a:pt x="410" y="24"/>
                </a:lnTo>
                <a:lnTo>
                  <a:pt x="0" y="83"/>
                </a:lnTo>
                <a:lnTo>
                  <a:pt x="53" y="846"/>
                </a:lnTo>
                <a:lnTo>
                  <a:pt x="54" y="846"/>
                </a:lnTo>
                <a:lnTo>
                  <a:pt x="59" y="848"/>
                </a:lnTo>
                <a:lnTo>
                  <a:pt x="65" y="851"/>
                </a:lnTo>
                <a:lnTo>
                  <a:pt x="73" y="855"/>
                </a:lnTo>
                <a:lnTo>
                  <a:pt x="82" y="858"/>
                </a:lnTo>
                <a:lnTo>
                  <a:pt x="90" y="860"/>
                </a:lnTo>
                <a:lnTo>
                  <a:pt x="97" y="863"/>
                </a:lnTo>
                <a:lnTo>
                  <a:pt x="104" y="865"/>
                </a:lnTo>
                <a:lnTo>
                  <a:pt x="107" y="901"/>
                </a:lnTo>
                <a:lnTo>
                  <a:pt x="111" y="959"/>
                </a:lnTo>
                <a:lnTo>
                  <a:pt x="116" y="1015"/>
                </a:lnTo>
                <a:lnTo>
                  <a:pt x="117" y="1039"/>
                </a:lnTo>
                <a:lnTo>
                  <a:pt x="153" y="1035"/>
                </a:lnTo>
                <a:lnTo>
                  <a:pt x="139" y="839"/>
                </a:lnTo>
                <a:lnTo>
                  <a:pt x="138" y="839"/>
                </a:lnTo>
                <a:lnTo>
                  <a:pt x="133" y="838"/>
                </a:lnTo>
                <a:lnTo>
                  <a:pt x="126" y="834"/>
                </a:lnTo>
                <a:lnTo>
                  <a:pt x="119" y="833"/>
                </a:lnTo>
                <a:lnTo>
                  <a:pt x="109" y="829"/>
                </a:lnTo>
                <a:lnTo>
                  <a:pt x="100" y="826"/>
                </a:lnTo>
                <a:lnTo>
                  <a:pt x="93" y="822"/>
                </a:lnTo>
                <a:lnTo>
                  <a:pt x="87" y="821"/>
                </a:lnTo>
                <a:lnTo>
                  <a:pt x="78" y="705"/>
                </a:lnTo>
                <a:lnTo>
                  <a:pt x="63" y="470"/>
                </a:lnTo>
                <a:lnTo>
                  <a:pt x="46" y="235"/>
                </a:lnTo>
                <a:lnTo>
                  <a:pt x="37" y="114"/>
                </a:lnTo>
                <a:lnTo>
                  <a:pt x="46" y="112"/>
                </a:lnTo>
                <a:lnTo>
                  <a:pt x="59" y="110"/>
                </a:lnTo>
                <a:lnTo>
                  <a:pt x="76" y="107"/>
                </a:lnTo>
                <a:lnTo>
                  <a:pt x="97" y="105"/>
                </a:lnTo>
                <a:lnTo>
                  <a:pt x="121" y="102"/>
                </a:lnTo>
                <a:lnTo>
                  <a:pt x="148" y="97"/>
                </a:lnTo>
                <a:lnTo>
                  <a:pt x="175" y="93"/>
                </a:lnTo>
                <a:lnTo>
                  <a:pt x="204" y="88"/>
                </a:lnTo>
                <a:lnTo>
                  <a:pt x="233" y="85"/>
                </a:lnTo>
                <a:lnTo>
                  <a:pt x="260" y="82"/>
                </a:lnTo>
                <a:lnTo>
                  <a:pt x="288" y="76"/>
                </a:lnTo>
                <a:lnTo>
                  <a:pt x="312" y="73"/>
                </a:lnTo>
                <a:lnTo>
                  <a:pt x="334" y="71"/>
                </a:lnTo>
                <a:lnTo>
                  <a:pt x="351" y="68"/>
                </a:lnTo>
                <a:lnTo>
                  <a:pt x="366" y="66"/>
                </a:lnTo>
                <a:lnTo>
                  <a:pt x="375" y="65"/>
                </a:lnTo>
                <a:lnTo>
                  <a:pt x="380" y="242"/>
                </a:lnTo>
                <a:lnTo>
                  <a:pt x="387" y="592"/>
                </a:lnTo>
                <a:lnTo>
                  <a:pt x="395" y="943"/>
                </a:lnTo>
                <a:lnTo>
                  <a:pt x="398" y="1114"/>
                </a:lnTo>
                <a:lnTo>
                  <a:pt x="385" y="1117"/>
                </a:lnTo>
                <a:lnTo>
                  <a:pt x="373" y="1120"/>
                </a:lnTo>
                <a:lnTo>
                  <a:pt x="361" y="1124"/>
                </a:lnTo>
                <a:lnTo>
                  <a:pt x="351" y="1129"/>
                </a:lnTo>
                <a:lnTo>
                  <a:pt x="341" y="1134"/>
                </a:lnTo>
                <a:lnTo>
                  <a:pt x="332" y="1141"/>
                </a:lnTo>
                <a:lnTo>
                  <a:pt x="325" y="1148"/>
                </a:lnTo>
                <a:lnTo>
                  <a:pt x="318" y="1156"/>
                </a:lnTo>
                <a:lnTo>
                  <a:pt x="312" y="1170"/>
                </a:lnTo>
                <a:lnTo>
                  <a:pt x="306" y="1183"/>
                </a:lnTo>
                <a:lnTo>
                  <a:pt x="303" y="1197"/>
                </a:lnTo>
                <a:lnTo>
                  <a:pt x="303" y="1211"/>
                </a:lnTo>
                <a:lnTo>
                  <a:pt x="305" y="1233"/>
                </a:lnTo>
                <a:lnTo>
                  <a:pt x="308" y="1255"/>
                </a:lnTo>
                <a:lnTo>
                  <a:pt x="312" y="1277"/>
                </a:lnTo>
                <a:lnTo>
                  <a:pt x="318" y="1299"/>
                </a:lnTo>
                <a:lnTo>
                  <a:pt x="325" y="1323"/>
                </a:lnTo>
                <a:lnTo>
                  <a:pt x="329" y="1343"/>
                </a:lnTo>
                <a:lnTo>
                  <a:pt x="332" y="1360"/>
                </a:lnTo>
                <a:lnTo>
                  <a:pt x="334" y="1376"/>
                </a:lnTo>
                <a:lnTo>
                  <a:pt x="332" y="1389"/>
                </a:lnTo>
                <a:lnTo>
                  <a:pt x="329" y="1401"/>
                </a:lnTo>
                <a:lnTo>
                  <a:pt x="320" y="1412"/>
                </a:lnTo>
                <a:lnTo>
                  <a:pt x="308" y="1418"/>
                </a:lnTo>
                <a:lnTo>
                  <a:pt x="300" y="1422"/>
                </a:lnTo>
                <a:lnTo>
                  <a:pt x="291" y="1425"/>
                </a:lnTo>
                <a:lnTo>
                  <a:pt x="281" y="1427"/>
                </a:lnTo>
                <a:lnTo>
                  <a:pt x="272" y="1429"/>
                </a:lnTo>
                <a:lnTo>
                  <a:pt x="262" y="1429"/>
                </a:lnTo>
                <a:lnTo>
                  <a:pt x="252" y="1427"/>
                </a:lnTo>
                <a:lnTo>
                  <a:pt x="243" y="1422"/>
                </a:lnTo>
                <a:lnTo>
                  <a:pt x="235" y="1415"/>
                </a:lnTo>
                <a:lnTo>
                  <a:pt x="226" y="1403"/>
                </a:lnTo>
                <a:lnTo>
                  <a:pt x="220" y="1389"/>
                </a:lnTo>
                <a:lnTo>
                  <a:pt x="216" y="1371"/>
                </a:lnTo>
                <a:lnTo>
                  <a:pt x="214" y="1350"/>
                </a:lnTo>
                <a:lnTo>
                  <a:pt x="216" y="1330"/>
                </a:lnTo>
                <a:lnTo>
                  <a:pt x="220" y="1306"/>
                </a:lnTo>
                <a:lnTo>
                  <a:pt x="228" y="1284"/>
                </a:lnTo>
                <a:lnTo>
                  <a:pt x="238" y="1258"/>
                </a:lnTo>
                <a:lnTo>
                  <a:pt x="254" y="1226"/>
                </a:lnTo>
                <a:lnTo>
                  <a:pt x="266" y="1194"/>
                </a:lnTo>
                <a:lnTo>
                  <a:pt x="274" y="1160"/>
                </a:lnTo>
                <a:lnTo>
                  <a:pt x="283" y="1124"/>
                </a:lnTo>
                <a:lnTo>
                  <a:pt x="288" y="1090"/>
                </a:lnTo>
                <a:lnTo>
                  <a:pt x="291" y="1056"/>
                </a:lnTo>
                <a:lnTo>
                  <a:pt x="295" y="1023"/>
                </a:lnTo>
                <a:lnTo>
                  <a:pt x="295" y="993"/>
                </a:lnTo>
                <a:lnTo>
                  <a:pt x="295" y="974"/>
                </a:lnTo>
                <a:lnTo>
                  <a:pt x="293" y="957"/>
                </a:lnTo>
                <a:lnTo>
                  <a:pt x="291" y="942"/>
                </a:lnTo>
                <a:lnTo>
                  <a:pt x="289" y="928"/>
                </a:lnTo>
                <a:lnTo>
                  <a:pt x="279" y="856"/>
                </a:lnTo>
                <a:lnTo>
                  <a:pt x="266" y="790"/>
                </a:lnTo>
                <a:lnTo>
                  <a:pt x="252" y="735"/>
                </a:lnTo>
                <a:lnTo>
                  <a:pt x="240" y="695"/>
                </a:lnTo>
                <a:lnTo>
                  <a:pt x="254" y="691"/>
                </a:lnTo>
                <a:lnTo>
                  <a:pt x="269" y="688"/>
                </a:lnTo>
                <a:lnTo>
                  <a:pt x="283" y="684"/>
                </a:lnTo>
                <a:lnTo>
                  <a:pt x="296" y="679"/>
                </a:lnTo>
                <a:lnTo>
                  <a:pt x="308" y="676"/>
                </a:lnTo>
                <a:lnTo>
                  <a:pt x="317" y="672"/>
                </a:lnTo>
                <a:lnTo>
                  <a:pt x="325" y="669"/>
                </a:lnTo>
                <a:lnTo>
                  <a:pt x="329" y="667"/>
                </a:lnTo>
                <a:lnTo>
                  <a:pt x="339" y="664"/>
                </a:lnTo>
                <a:lnTo>
                  <a:pt x="341" y="652"/>
                </a:lnTo>
                <a:lnTo>
                  <a:pt x="341" y="645"/>
                </a:lnTo>
                <a:lnTo>
                  <a:pt x="341" y="640"/>
                </a:lnTo>
                <a:lnTo>
                  <a:pt x="341" y="635"/>
                </a:lnTo>
                <a:lnTo>
                  <a:pt x="341" y="628"/>
                </a:lnTo>
                <a:lnTo>
                  <a:pt x="341" y="570"/>
                </a:lnTo>
                <a:lnTo>
                  <a:pt x="337" y="517"/>
                </a:lnTo>
                <a:lnTo>
                  <a:pt x="332" y="473"/>
                </a:lnTo>
                <a:lnTo>
                  <a:pt x="323" y="449"/>
                </a:lnTo>
                <a:lnTo>
                  <a:pt x="318" y="443"/>
                </a:lnTo>
                <a:lnTo>
                  <a:pt x="312" y="436"/>
                </a:lnTo>
                <a:lnTo>
                  <a:pt x="305" y="431"/>
                </a:lnTo>
                <a:lnTo>
                  <a:pt x="296" y="424"/>
                </a:lnTo>
                <a:lnTo>
                  <a:pt x="288" y="419"/>
                </a:lnTo>
                <a:lnTo>
                  <a:pt x="281" y="412"/>
                </a:lnTo>
                <a:lnTo>
                  <a:pt x="272" y="407"/>
                </a:lnTo>
                <a:lnTo>
                  <a:pt x="266" y="403"/>
                </a:lnTo>
                <a:lnTo>
                  <a:pt x="276" y="381"/>
                </a:lnTo>
                <a:lnTo>
                  <a:pt x="289" y="361"/>
                </a:lnTo>
                <a:lnTo>
                  <a:pt x="303" y="342"/>
                </a:lnTo>
                <a:lnTo>
                  <a:pt x="313" y="330"/>
                </a:lnTo>
                <a:lnTo>
                  <a:pt x="317" y="327"/>
                </a:lnTo>
                <a:lnTo>
                  <a:pt x="317" y="323"/>
                </a:lnTo>
                <a:lnTo>
                  <a:pt x="320" y="311"/>
                </a:lnTo>
                <a:lnTo>
                  <a:pt x="323" y="300"/>
                </a:lnTo>
                <a:lnTo>
                  <a:pt x="325" y="288"/>
                </a:lnTo>
                <a:lnTo>
                  <a:pt x="325" y="276"/>
                </a:lnTo>
                <a:lnTo>
                  <a:pt x="323" y="257"/>
                </a:lnTo>
                <a:lnTo>
                  <a:pt x="322" y="240"/>
                </a:lnTo>
                <a:lnTo>
                  <a:pt x="320" y="228"/>
                </a:lnTo>
                <a:lnTo>
                  <a:pt x="318" y="223"/>
                </a:lnTo>
                <a:lnTo>
                  <a:pt x="313" y="202"/>
                </a:lnTo>
                <a:lnTo>
                  <a:pt x="293" y="211"/>
                </a:lnTo>
                <a:lnTo>
                  <a:pt x="277" y="221"/>
                </a:lnTo>
                <a:lnTo>
                  <a:pt x="260" y="237"/>
                </a:lnTo>
                <a:lnTo>
                  <a:pt x="243" y="255"/>
                </a:lnTo>
                <a:lnTo>
                  <a:pt x="226" y="276"/>
                </a:lnTo>
                <a:lnTo>
                  <a:pt x="209" y="298"/>
                </a:lnTo>
                <a:lnTo>
                  <a:pt x="194" y="317"/>
                </a:lnTo>
                <a:lnTo>
                  <a:pt x="184" y="332"/>
                </a:lnTo>
                <a:lnTo>
                  <a:pt x="175" y="344"/>
                </a:lnTo>
                <a:lnTo>
                  <a:pt x="165" y="347"/>
                </a:lnTo>
                <a:lnTo>
                  <a:pt x="153" y="352"/>
                </a:lnTo>
                <a:lnTo>
                  <a:pt x="139" y="359"/>
                </a:lnTo>
                <a:lnTo>
                  <a:pt x="128" y="366"/>
                </a:lnTo>
                <a:lnTo>
                  <a:pt x="116" y="374"/>
                </a:lnTo>
                <a:lnTo>
                  <a:pt x="105" y="385"/>
                </a:lnTo>
                <a:lnTo>
                  <a:pt x="97" y="395"/>
                </a:lnTo>
                <a:lnTo>
                  <a:pt x="93" y="407"/>
                </a:lnTo>
                <a:lnTo>
                  <a:pt x="92" y="415"/>
                </a:lnTo>
                <a:lnTo>
                  <a:pt x="92" y="427"/>
                </a:lnTo>
                <a:lnTo>
                  <a:pt x="90" y="441"/>
                </a:lnTo>
                <a:lnTo>
                  <a:pt x="90" y="456"/>
                </a:lnTo>
                <a:lnTo>
                  <a:pt x="92" y="502"/>
                </a:lnTo>
                <a:lnTo>
                  <a:pt x="93" y="557"/>
                </a:lnTo>
                <a:lnTo>
                  <a:pt x="99" y="611"/>
                </a:lnTo>
                <a:lnTo>
                  <a:pt x="105" y="662"/>
                </a:lnTo>
                <a:lnTo>
                  <a:pt x="111" y="688"/>
                </a:lnTo>
                <a:lnTo>
                  <a:pt x="116" y="705"/>
                </a:lnTo>
                <a:lnTo>
                  <a:pt x="121" y="717"/>
                </a:lnTo>
                <a:lnTo>
                  <a:pt x="128" y="729"/>
                </a:lnTo>
                <a:lnTo>
                  <a:pt x="133" y="735"/>
                </a:lnTo>
                <a:lnTo>
                  <a:pt x="138" y="746"/>
                </a:lnTo>
                <a:lnTo>
                  <a:pt x="143" y="759"/>
                </a:lnTo>
                <a:lnTo>
                  <a:pt x="148" y="775"/>
                </a:lnTo>
                <a:lnTo>
                  <a:pt x="155" y="798"/>
                </a:lnTo>
                <a:lnTo>
                  <a:pt x="162" y="827"/>
                </a:lnTo>
                <a:lnTo>
                  <a:pt x="170" y="863"/>
                </a:lnTo>
                <a:lnTo>
                  <a:pt x="179" y="909"/>
                </a:lnTo>
                <a:lnTo>
                  <a:pt x="182" y="935"/>
                </a:lnTo>
                <a:lnTo>
                  <a:pt x="185" y="959"/>
                </a:lnTo>
                <a:lnTo>
                  <a:pt x="187" y="981"/>
                </a:lnTo>
                <a:lnTo>
                  <a:pt x="187" y="1003"/>
                </a:lnTo>
                <a:lnTo>
                  <a:pt x="185" y="1035"/>
                </a:lnTo>
                <a:lnTo>
                  <a:pt x="182" y="1066"/>
                </a:lnTo>
                <a:lnTo>
                  <a:pt x="177" y="1095"/>
                </a:lnTo>
                <a:lnTo>
                  <a:pt x="170" y="1122"/>
                </a:lnTo>
                <a:lnTo>
                  <a:pt x="162" y="1148"/>
                </a:lnTo>
                <a:lnTo>
                  <a:pt x="153" y="1171"/>
                </a:lnTo>
                <a:lnTo>
                  <a:pt x="145" y="1195"/>
                </a:lnTo>
                <a:lnTo>
                  <a:pt x="134" y="1219"/>
                </a:lnTo>
                <a:lnTo>
                  <a:pt x="121" y="1251"/>
                </a:lnTo>
                <a:lnTo>
                  <a:pt x="109" y="1284"/>
                </a:lnTo>
                <a:lnTo>
                  <a:pt x="99" y="1316"/>
                </a:lnTo>
                <a:lnTo>
                  <a:pt x="90" y="1350"/>
                </a:lnTo>
                <a:lnTo>
                  <a:pt x="88" y="1360"/>
                </a:lnTo>
                <a:lnTo>
                  <a:pt x="88" y="1369"/>
                </a:lnTo>
                <a:lnTo>
                  <a:pt x="88" y="1377"/>
                </a:lnTo>
                <a:lnTo>
                  <a:pt x="88" y="1386"/>
                </a:lnTo>
                <a:lnTo>
                  <a:pt x="90" y="1412"/>
                </a:lnTo>
                <a:lnTo>
                  <a:pt x="95" y="1434"/>
                </a:lnTo>
                <a:lnTo>
                  <a:pt x="102" y="1454"/>
                </a:lnTo>
                <a:lnTo>
                  <a:pt x="114" y="1473"/>
                </a:lnTo>
                <a:lnTo>
                  <a:pt x="121" y="1481"/>
                </a:lnTo>
                <a:lnTo>
                  <a:pt x="129" y="1490"/>
                </a:lnTo>
                <a:lnTo>
                  <a:pt x="136" y="1497"/>
                </a:lnTo>
                <a:lnTo>
                  <a:pt x="145" y="1502"/>
                </a:lnTo>
                <a:lnTo>
                  <a:pt x="151" y="1507"/>
                </a:lnTo>
                <a:lnTo>
                  <a:pt x="158" y="1510"/>
                </a:lnTo>
                <a:lnTo>
                  <a:pt x="165" y="1514"/>
                </a:lnTo>
                <a:lnTo>
                  <a:pt x="172" y="1515"/>
                </a:lnTo>
                <a:lnTo>
                  <a:pt x="177" y="1543"/>
                </a:lnTo>
                <a:lnTo>
                  <a:pt x="184" y="1585"/>
                </a:lnTo>
                <a:lnTo>
                  <a:pt x="191" y="1624"/>
                </a:lnTo>
                <a:lnTo>
                  <a:pt x="194" y="1641"/>
                </a:lnTo>
                <a:lnTo>
                  <a:pt x="516" y="1761"/>
                </a:lnTo>
                <a:lnTo>
                  <a:pt x="516" y="1650"/>
                </a:lnTo>
                <a:lnTo>
                  <a:pt x="519" y="1401"/>
                </a:lnTo>
                <a:lnTo>
                  <a:pt x="521" y="1149"/>
                </a:lnTo>
                <a:lnTo>
                  <a:pt x="521" y="1022"/>
                </a:lnTo>
                <a:lnTo>
                  <a:pt x="531" y="1020"/>
                </a:lnTo>
                <a:lnTo>
                  <a:pt x="542" y="1018"/>
                </a:lnTo>
                <a:lnTo>
                  <a:pt x="554" y="1016"/>
                </a:lnTo>
                <a:lnTo>
                  <a:pt x="565" y="1015"/>
                </a:lnTo>
                <a:lnTo>
                  <a:pt x="565" y="1148"/>
                </a:lnTo>
                <a:lnTo>
                  <a:pt x="564" y="1400"/>
                </a:lnTo>
                <a:lnTo>
                  <a:pt x="560" y="1645"/>
                </a:lnTo>
                <a:lnTo>
                  <a:pt x="560" y="1754"/>
                </a:lnTo>
                <a:lnTo>
                  <a:pt x="1201" y="1573"/>
                </a:lnTo>
                <a:lnTo>
                  <a:pt x="1206" y="773"/>
                </a:lnTo>
                <a:lnTo>
                  <a:pt x="1199" y="775"/>
                </a:lnTo>
                <a:lnTo>
                  <a:pt x="1177" y="778"/>
                </a:lnTo>
                <a:lnTo>
                  <a:pt x="1143" y="783"/>
                </a:lnTo>
                <a:lnTo>
                  <a:pt x="1100" y="792"/>
                </a:lnTo>
                <a:lnTo>
                  <a:pt x="1049" y="800"/>
                </a:lnTo>
                <a:lnTo>
                  <a:pt x="991" y="810"/>
                </a:lnTo>
                <a:lnTo>
                  <a:pt x="930" y="822"/>
                </a:lnTo>
                <a:lnTo>
                  <a:pt x="865" y="834"/>
                </a:lnTo>
                <a:lnTo>
                  <a:pt x="801" y="844"/>
                </a:lnTo>
                <a:lnTo>
                  <a:pt x="738" y="856"/>
                </a:lnTo>
                <a:lnTo>
                  <a:pt x="678" y="867"/>
                </a:lnTo>
                <a:lnTo>
                  <a:pt x="622" y="877"/>
                </a:lnTo>
                <a:lnTo>
                  <a:pt x="574" y="885"/>
                </a:lnTo>
                <a:lnTo>
                  <a:pt x="536" y="892"/>
                </a:lnTo>
                <a:lnTo>
                  <a:pt x="509" y="897"/>
                </a:lnTo>
                <a:lnTo>
                  <a:pt x="494" y="901"/>
                </a:lnTo>
                <a:lnTo>
                  <a:pt x="494" y="882"/>
                </a:lnTo>
                <a:lnTo>
                  <a:pt x="494" y="861"/>
                </a:lnTo>
                <a:lnTo>
                  <a:pt x="494" y="844"/>
                </a:lnTo>
                <a:lnTo>
                  <a:pt x="494" y="829"/>
                </a:lnTo>
                <a:lnTo>
                  <a:pt x="508" y="827"/>
                </a:lnTo>
                <a:lnTo>
                  <a:pt x="535" y="822"/>
                </a:lnTo>
                <a:lnTo>
                  <a:pt x="576" y="816"/>
                </a:lnTo>
                <a:lnTo>
                  <a:pt x="627" y="807"/>
                </a:lnTo>
                <a:lnTo>
                  <a:pt x="685" y="798"/>
                </a:lnTo>
                <a:lnTo>
                  <a:pt x="749" y="788"/>
                </a:lnTo>
                <a:lnTo>
                  <a:pt x="819" y="776"/>
                </a:lnTo>
                <a:lnTo>
                  <a:pt x="889" y="766"/>
                </a:lnTo>
                <a:lnTo>
                  <a:pt x="961" y="754"/>
                </a:lnTo>
                <a:lnTo>
                  <a:pt x="1027" y="744"/>
                </a:lnTo>
                <a:lnTo>
                  <a:pt x="1092" y="734"/>
                </a:lnTo>
                <a:lnTo>
                  <a:pt x="1148" y="725"/>
                </a:lnTo>
                <a:lnTo>
                  <a:pt x="1196" y="717"/>
                </a:lnTo>
                <a:lnTo>
                  <a:pt x="1232" y="712"/>
                </a:lnTo>
                <a:lnTo>
                  <a:pt x="1256" y="708"/>
                </a:lnTo>
                <a:lnTo>
                  <a:pt x="1264" y="707"/>
                </a:lnTo>
                <a:lnTo>
                  <a:pt x="1269" y="0"/>
                </a:lnTo>
                <a:lnTo>
                  <a:pt x="125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" name="Freeform 120"/>
          <p:cNvSpPr>
            <a:spLocks/>
          </p:cNvSpPr>
          <p:nvPr/>
        </p:nvSpPr>
        <p:spPr bwMode="auto">
          <a:xfrm>
            <a:off x="8986838" y="3022600"/>
            <a:ext cx="790575" cy="1081088"/>
          </a:xfrm>
          <a:custGeom>
            <a:avLst/>
            <a:gdLst>
              <a:gd name="T0" fmla="*/ 535 w 997"/>
              <a:gd name="T1" fmla="*/ 199 h 1362"/>
              <a:gd name="T2" fmla="*/ 850 w 997"/>
              <a:gd name="T3" fmla="*/ 192 h 1362"/>
              <a:gd name="T4" fmla="*/ 750 w 997"/>
              <a:gd name="T5" fmla="*/ 259 h 1362"/>
              <a:gd name="T6" fmla="*/ 475 w 997"/>
              <a:gd name="T7" fmla="*/ 278 h 1362"/>
              <a:gd name="T8" fmla="*/ 882 w 997"/>
              <a:gd name="T9" fmla="*/ 286 h 1362"/>
              <a:gd name="T10" fmla="*/ 646 w 997"/>
              <a:gd name="T11" fmla="*/ 160 h 1362"/>
              <a:gd name="T12" fmla="*/ 378 w 997"/>
              <a:gd name="T13" fmla="*/ 140 h 1362"/>
              <a:gd name="T14" fmla="*/ 569 w 997"/>
              <a:gd name="T15" fmla="*/ 38 h 1362"/>
              <a:gd name="T16" fmla="*/ 947 w 997"/>
              <a:gd name="T17" fmla="*/ 41 h 1362"/>
              <a:gd name="T18" fmla="*/ 833 w 997"/>
              <a:gd name="T19" fmla="*/ 545 h 1362"/>
              <a:gd name="T20" fmla="*/ 392 w 997"/>
              <a:gd name="T21" fmla="*/ 598 h 1362"/>
              <a:gd name="T22" fmla="*/ 455 w 997"/>
              <a:gd name="T23" fmla="*/ 708 h 1362"/>
              <a:gd name="T24" fmla="*/ 855 w 997"/>
              <a:gd name="T25" fmla="*/ 651 h 1362"/>
              <a:gd name="T26" fmla="*/ 823 w 997"/>
              <a:gd name="T27" fmla="*/ 1214 h 1362"/>
              <a:gd name="T28" fmla="*/ 513 w 997"/>
              <a:gd name="T29" fmla="*/ 1291 h 1362"/>
              <a:gd name="T30" fmla="*/ 354 w 997"/>
              <a:gd name="T31" fmla="*/ 756 h 1362"/>
              <a:gd name="T32" fmla="*/ 201 w 997"/>
              <a:gd name="T33" fmla="*/ 1257 h 1362"/>
              <a:gd name="T34" fmla="*/ 109 w 997"/>
              <a:gd name="T35" fmla="*/ 1126 h 1362"/>
              <a:gd name="T36" fmla="*/ 88 w 997"/>
              <a:gd name="T37" fmla="*/ 986 h 1362"/>
              <a:gd name="T38" fmla="*/ 158 w 997"/>
              <a:gd name="T39" fmla="*/ 778 h 1362"/>
              <a:gd name="T40" fmla="*/ 116 w 997"/>
              <a:gd name="T41" fmla="*/ 533 h 1362"/>
              <a:gd name="T42" fmla="*/ 97 w 997"/>
              <a:gd name="T43" fmla="*/ 346 h 1362"/>
              <a:gd name="T44" fmla="*/ 157 w 997"/>
              <a:gd name="T45" fmla="*/ 273 h 1362"/>
              <a:gd name="T46" fmla="*/ 220 w 997"/>
              <a:gd name="T47" fmla="*/ 204 h 1362"/>
              <a:gd name="T48" fmla="*/ 175 w 997"/>
              <a:gd name="T49" fmla="*/ 320 h 1362"/>
              <a:gd name="T50" fmla="*/ 223 w 997"/>
              <a:gd name="T51" fmla="*/ 436 h 1362"/>
              <a:gd name="T52" fmla="*/ 170 w 997"/>
              <a:gd name="T53" fmla="*/ 492 h 1362"/>
              <a:gd name="T54" fmla="*/ 174 w 997"/>
              <a:gd name="T55" fmla="*/ 705 h 1362"/>
              <a:gd name="T56" fmla="*/ 175 w 997"/>
              <a:gd name="T57" fmla="*/ 891 h 1362"/>
              <a:gd name="T58" fmla="*/ 153 w 997"/>
              <a:gd name="T59" fmla="*/ 1102 h 1362"/>
              <a:gd name="T60" fmla="*/ 283 w 997"/>
              <a:gd name="T61" fmla="*/ 1039 h 1362"/>
              <a:gd name="T62" fmla="*/ 320 w 997"/>
              <a:gd name="T63" fmla="*/ 880 h 1362"/>
              <a:gd name="T64" fmla="*/ 65 w 997"/>
              <a:gd name="T65" fmla="*/ 729 h 1362"/>
              <a:gd name="T66" fmla="*/ 54 w 997"/>
              <a:gd name="T67" fmla="*/ 525 h 1362"/>
              <a:gd name="T68" fmla="*/ 242 w 997"/>
              <a:gd name="T69" fmla="*/ 48 h 1362"/>
              <a:gd name="T70" fmla="*/ 255 w 997"/>
              <a:gd name="T71" fmla="*/ 918 h 1362"/>
              <a:gd name="T72" fmla="*/ 182 w 997"/>
              <a:gd name="T73" fmla="*/ 1071 h 1362"/>
              <a:gd name="T74" fmla="*/ 150 w 997"/>
              <a:gd name="T75" fmla="*/ 1018 h 1362"/>
              <a:gd name="T76" fmla="*/ 223 w 997"/>
              <a:gd name="T77" fmla="*/ 792 h 1362"/>
              <a:gd name="T78" fmla="*/ 209 w 997"/>
              <a:gd name="T79" fmla="*/ 683 h 1362"/>
              <a:gd name="T80" fmla="*/ 223 w 997"/>
              <a:gd name="T81" fmla="*/ 518 h 1362"/>
              <a:gd name="T82" fmla="*/ 259 w 997"/>
              <a:gd name="T83" fmla="*/ 438 h 1362"/>
              <a:gd name="T84" fmla="*/ 208 w 997"/>
              <a:gd name="T85" fmla="*/ 296 h 1362"/>
              <a:gd name="T86" fmla="*/ 255 w 997"/>
              <a:gd name="T87" fmla="*/ 206 h 1362"/>
              <a:gd name="T88" fmla="*/ 201 w 997"/>
              <a:gd name="T89" fmla="*/ 165 h 1362"/>
              <a:gd name="T90" fmla="*/ 102 w 997"/>
              <a:gd name="T91" fmla="*/ 259 h 1362"/>
              <a:gd name="T92" fmla="*/ 61 w 997"/>
              <a:gd name="T93" fmla="*/ 366 h 1362"/>
              <a:gd name="T94" fmla="*/ 90 w 997"/>
              <a:gd name="T95" fmla="*/ 564 h 1362"/>
              <a:gd name="T96" fmla="*/ 107 w 997"/>
              <a:gd name="T97" fmla="*/ 846 h 1362"/>
              <a:gd name="T98" fmla="*/ 36 w 997"/>
              <a:gd name="T99" fmla="*/ 1052 h 1362"/>
              <a:gd name="T100" fmla="*/ 99 w 997"/>
              <a:gd name="T101" fmla="*/ 1160 h 1362"/>
              <a:gd name="T102" fmla="*/ 388 w 997"/>
              <a:gd name="T103" fmla="*/ 787 h 1362"/>
              <a:gd name="T104" fmla="*/ 903 w 997"/>
              <a:gd name="T105" fmla="*/ 1231 h 1362"/>
              <a:gd name="T106" fmla="*/ 664 w 997"/>
              <a:gd name="T107" fmla="*/ 640 h 1362"/>
              <a:gd name="T108" fmla="*/ 371 w 997"/>
              <a:gd name="T109" fmla="*/ 671 h 1362"/>
              <a:gd name="T110" fmla="*/ 576 w 997"/>
              <a:gd name="T111" fmla="*/ 613 h 1362"/>
              <a:gd name="T112" fmla="*/ 968 w 997"/>
              <a:gd name="T113" fmla="*/ 564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7" h="1362">
                <a:moveTo>
                  <a:pt x="347" y="17"/>
                </a:moveTo>
                <a:lnTo>
                  <a:pt x="339" y="204"/>
                </a:lnTo>
                <a:lnTo>
                  <a:pt x="344" y="204"/>
                </a:lnTo>
                <a:lnTo>
                  <a:pt x="359" y="204"/>
                </a:lnTo>
                <a:lnTo>
                  <a:pt x="383" y="203"/>
                </a:lnTo>
                <a:lnTo>
                  <a:pt x="414" y="203"/>
                </a:lnTo>
                <a:lnTo>
                  <a:pt x="450" y="201"/>
                </a:lnTo>
                <a:lnTo>
                  <a:pt x="491" y="201"/>
                </a:lnTo>
                <a:lnTo>
                  <a:pt x="535" y="199"/>
                </a:lnTo>
                <a:lnTo>
                  <a:pt x="581" y="198"/>
                </a:lnTo>
                <a:lnTo>
                  <a:pt x="627" y="198"/>
                </a:lnTo>
                <a:lnTo>
                  <a:pt x="673" y="196"/>
                </a:lnTo>
                <a:lnTo>
                  <a:pt x="716" y="196"/>
                </a:lnTo>
                <a:lnTo>
                  <a:pt x="755" y="194"/>
                </a:lnTo>
                <a:lnTo>
                  <a:pt x="790" y="194"/>
                </a:lnTo>
                <a:lnTo>
                  <a:pt x="818" y="192"/>
                </a:lnTo>
                <a:lnTo>
                  <a:pt x="838" y="192"/>
                </a:lnTo>
                <a:lnTo>
                  <a:pt x="850" y="192"/>
                </a:lnTo>
                <a:lnTo>
                  <a:pt x="848" y="208"/>
                </a:lnTo>
                <a:lnTo>
                  <a:pt x="848" y="223"/>
                </a:lnTo>
                <a:lnTo>
                  <a:pt x="848" y="238"/>
                </a:lnTo>
                <a:lnTo>
                  <a:pt x="848" y="252"/>
                </a:lnTo>
                <a:lnTo>
                  <a:pt x="840" y="252"/>
                </a:lnTo>
                <a:lnTo>
                  <a:pt x="825" y="254"/>
                </a:lnTo>
                <a:lnTo>
                  <a:pt x="804" y="255"/>
                </a:lnTo>
                <a:lnTo>
                  <a:pt x="779" y="257"/>
                </a:lnTo>
                <a:lnTo>
                  <a:pt x="750" y="259"/>
                </a:lnTo>
                <a:lnTo>
                  <a:pt x="719" y="261"/>
                </a:lnTo>
                <a:lnTo>
                  <a:pt x="687" y="264"/>
                </a:lnTo>
                <a:lnTo>
                  <a:pt x="652" y="266"/>
                </a:lnTo>
                <a:lnTo>
                  <a:pt x="617" y="267"/>
                </a:lnTo>
                <a:lnTo>
                  <a:pt x="584" y="271"/>
                </a:lnTo>
                <a:lnTo>
                  <a:pt x="552" y="273"/>
                </a:lnTo>
                <a:lnTo>
                  <a:pt x="523" y="274"/>
                </a:lnTo>
                <a:lnTo>
                  <a:pt x="497" y="276"/>
                </a:lnTo>
                <a:lnTo>
                  <a:pt x="475" y="278"/>
                </a:lnTo>
                <a:lnTo>
                  <a:pt x="460" y="279"/>
                </a:lnTo>
                <a:lnTo>
                  <a:pt x="450" y="279"/>
                </a:lnTo>
                <a:lnTo>
                  <a:pt x="450" y="261"/>
                </a:lnTo>
                <a:lnTo>
                  <a:pt x="451" y="242"/>
                </a:lnTo>
                <a:lnTo>
                  <a:pt x="451" y="227"/>
                </a:lnTo>
                <a:lnTo>
                  <a:pt x="451" y="220"/>
                </a:lnTo>
                <a:lnTo>
                  <a:pt x="416" y="218"/>
                </a:lnTo>
                <a:lnTo>
                  <a:pt x="412" y="318"/>
                </a:lnTo>
                <a:lnTo>
                  <a:pt x="882" y="286"/>
                </a:lnTo>
                <a:lnTo>
                  <a:pt x="888" y="155"/>
                </a:lnTo>
                <a:lnTo>
                  <a:pt x="882" y="155"/>
                </a:lnTo>
                <a:lnTo>
                  <a:pt x="867" y="155"/>
                </a:lnTo>
                <a:lnTo>
                  <a:pt x="843" y="157"/>
                </a:lnTo>
                <a:lnTo>
                  <a:pt x="813" y="157"/>
                </a:lnTo>
                <a:lnTo>
                  <a:pt x="777" y="158"/>
                </a:lnTo>
                <a:lnTo>
                  <a:pt x="736" y="158"/>
                </a:lnTo>
                <a:lnTo>
                  <a:pt x="692" y="160"/>
                </a:lnTo>
                <a:lnTo>
                  <a:pt x="646" y="160"/>
                </a:lnTo>
                <a:lnTo>
                  <a:pt x="600" y="162"/>
                </a:lnTo>
                <a:lnTo>
                  <a:pt x="554" y="164"/>
                </a:lnTo>
                <a:lnTo>
                  <a:pt x="511" y="164"/>
                </a:lnTo>
                <a:lnTo>
                  <a:pt x="472" y="165"/>
                </a:lnTo>
                <a:lnTo>
                  <a:pt x="436" y="165"/>
                </a:lnTo>
                <a:lnTo>
                  <a:pt x="409" y="167"/>
                </a:lnTo>
                <a:lnTo>
                  <a:pt x="388" y="167"/>
                </a:lnTo>
                <a:lnTo>
                  <a:pt x="376" y="167"/>
                </a:lnTo>
                <a:lnTo>
                  <a:pt x="378" y="140"/>
                </a:lnTo>
                <a:lnTo>
                  <a:pt x="380" y="101"/>
                </a:lnTo>
                <a:lnTo>
                  <a:pt x="382" y="63"/>
                </a:lnTo>
                <a:lnTo>
                  <a:pt x="382" y="36"/>
                </a:lnTo>
                <a:lnTo>
                  <a:pt x="393" y="36"/>
                </a:lnTo>
                <a:lnTo>
                  <a:pt x="414" y="36"/>
                </a:lnTo>
                <a:lnTo>
                  <a:pt x="445" y="36"/>
                </a:lnTo>
                <a:lnTo>
                  <a:pt x="480" y="36"/>
                </a:lnTo>
                <a:lnTo>
                  <a:pt x="523" y="38"/>
                </a:lnTo>
                <a:lnTo>
                  <a:pt x="569" y="38"/>
                </a:lnTo>
                <a:lnTo>
                  <a:pt x="618" y="38"/>
                </a:lnTo>
                <a:lnTo>
                  <a:pt x="670" y="38"/>
                </a:lnTo>
                <a:lnTo>
                  <a:pt x="721" y="39"/>
                </a:lnTo>
                <a:lnTo>
                  <a:pt x="770" y="39"/>
                </a:lnTo>
                <a:lnTo>
                  <a:pt x="816" y="39"/>
                </a:lnTo>
                <a:lnTo>
                  <a:pt x="859" y="41"/>
                </a:lnTo>
                <a:lnTo>
                  <a:pt x="896" y="41"/>
                </a:lnTo>
                <a:lnTo>
                  <a:pt x="925" y="41"/>
                </a:lnTo>
                <a:lnTo>
                  <a:pt x="947" y="41"/>
                </a:lnTo>
                <a:lnTo>
                  <a:pt x="959" y="41"/>
                </a:lnTo>
                <a:lnTo>
                  <a:pt x="956" y="128"/>
                </a:lnTo>
                <a:lnTo>
                  <a:pt x="949" y="288"/>
                </a:lnTo>
                <a:lnTo>
                  <a:pt x="942" y="448"/>
                </a:lnTo>
                <a:lnTo>
                  <a:pt x="939" y="531"/>
                </a:lnTo>
                <a:lnTo>
                  <a:pt x="927" y="533"/>
                </a:lnTo>
                <a:lnTo>
                  <a:pt x="905" y="535"/>
                </a:lnTo>
                <a:lnTo>
                  <a:pt x="872" y="540"/>
                </a:lnTo>
                <a:lnTo>
                  <a:pt x="833" y="545"/>
                </a:lnTo>
                <a:lnTo>
                  <a:pt x="787" y="550"/>
                </a:lnTo>
                <a:lnTo>
                  <a:pt x="736" y="555"/>
                </a:lnTo>
                <a:lnTo>
                  <a:pt x="683" y="562"/>
                </a:lnTo>
                <a:lnTo>
                  <a:pt x="629" y="569"/>
                </a:lnTo>
                <a:lnTo>
                  <a:pt x="574" y="576"/>
                </a:lnTo>
                <a:lnTo>
                  <a:pt x="521" y="582"/>
                </a:lnTo>
                <a:lnTo>
                  <a:pt x="472" y="588"/>
                </a:lnTo>
                <a:lnTo>
                  <a:pt x="429" y="594"/>
                </a:lnTo>
                <a:lnTo>
                  <a:pt x="392" y="598"/>
                </a:lnTo>
                <a:lnTo>
                  <a:pt x="363" y="601"/>
                </a:lnTo>
                <a:lnTo>
                  <a:pt x="346" y="605"/>
                </a:lnTo>
                <a:lnTo>
                  <a:pt x="339" y="605"/>
                </a:lnTo>
                <a:lnTo>
                  <a:pt x="334" y="726"/>
                </a:lnTo>
                <a:lnTo>
                  <a:pt x="339" y="726"/>
                </a:lnTo>
                <a:lnTo>
                  <a:pt x="356" y="722"/>
                </a:lnTo>
                <a:lnTo>
                  <a:pt x="382" y="719"/>
                </a:lnTo>
                <a:lnTo>
                  <a:pt x="416" y="714"/>
                </a:lnTo>
                <a:lnTo>
                  <a:pt x="455" y="708"/>
                </a:lnTo>
                <a:lnTo>
                  <a:pt x="499" y="702"/>
                </a:lnTo>
                <a:lnTo>
                  <a:pt x="547" y="695"/>
                </a:lnTo>
                <a:lnTo>
                  <a:pt x="598" y="688"/>
                </a:lnTo>
                <a:lnTo>
                  <a:pt x="647" y="680"/>
                </a:lnTo>
                <a:lnTo>
                  <a:pt x="697" y="673"/>
                </a:lnTo>
                <a:lnTo>
                  <a:pt x="744" y="666"/>
                </a:lnTo>
                <a:lnTo>
                  <a:pt x="787" y="661"/>
                </a:lnTo>
                <a:lnTo>
                  <a:pt x="825" y="654"/>
                </a:lnTo>
                <a:lnTo>
                  <a:pt x="855" y="651"/>
                </a:lnTo>
                <a:lnTo>
                  <a:pt x="877" y="647"/>
                </a:lnTo>
                <a:lnTo>
                  <a:pt x="891" y="645"/>
                </a:lnTo>
                <a:lnTo>
                  <a:pt x="888" y="746"/>
                </a:lnTo>
                <a:lnTo>
                  <a:pt x="879" y="930"/>
                </a:lnTo>
                <a:lnTo>
                  <a:pt x="872" y="1112"/>
                </a:lnTo>
                <a:lnTo>
                  <a:pt x="869" y="1204"/>
                </a:lnTo>
                <a:lnTo>
                  <a:pt x="860" y="1206"/>
                </a:lnTo>
                <a:lnTo>
                  <a:pt x="845" y="1209"/>
                </a:lnTo>
                <a:lnTo>
                  <a:pt x="823" y="1214"/>
                </a:lnTo>
                <a:lnTo>
                  <a:pt x="796" y="1221"/>
                </a:lnTo>
                <a:lnTo>
                  <a:pt x="765" y="1230"/>
                </a:lnTo>
                <a:lnTo>
                  <a:pt x="731" y="1238"/>
                </a:lnTo>
                <a:lnTo>
                  <a:pt x="693" y="1247"/>
                </a:lnTo>
                <a:lnTo>
                  <a:pt x="656" y="1255"/>
                </a:lnTo>
                <a:lnTo>
                  <a:pt x="618" y="1265"/>
                </a:lnTo>
                <a:lnTo>
                  <a:pt x="581" y="1274"/>
                </a:lnTo>
                <a:lnTo>
                  <a:pt x="545" y="1282"/>
                </a:lnTo>
                <a:lnTo>
                  <a:pt x="513" y="1291"/>
                </a:lnTo>
                <a:lnTo>
                  <a:pt x="484" y="1298"/>
                </a:lnTo>
                <a:lnTo>
                  <a:pt x="460" y="1305"/>
                </a:lnTo>
                <a:lnTo>
                  <a:pt x="443" y="1308"/>
                </a:lnTo>
                <a:lnTo>
                  <a:pt x="431" y="1311"/>
                </a:lnTo>
                <a:lnTo>
                  <a:pt x="434" y="1204"/>
                </a:lnTo>
                <a:lnTo>
                  <a:pt x="443" y="1010"/>
                </a:lnTo>
                <a:lnTo>
                  <a:pt x="450" y="826"/>
                </a:lnTo>
                <a:lnTo>
                  <a:pt x="453" y="743"/>
                </a:lnTo>
                <a:lnTo>
                  <a:pt x="354" y="756"/>
                </a:lnTo>
                <a:lnTo>
                  <a:pt x="351" y="836"/>
                </a:lnTo>
                <a:lnTo>
                  <a:pt x="344" y="1015"/>
                </a:lnTo>
                <a:lnTo>
                  <a:pt x="336" y="1202"/>
                </a:lnTo>
                <a:lnTo>
                  <a:pt x="332" y="1310"/>
                </a:lnTo>
                <a:lnTo>
                  <a:pt x="315" y="1303"/>
                </a:lnTo>
                <a:lnTo>
                  <a:pt x="290" y="1293"/>
                </a:lnTo>
                <a:lnTo>
                  <a:pt x="261" y="1281"/>
                </a:lnTo>
                <a:lnTo>
                  <a:pt x="232" y="1269"/>
                </a:lnTo>
                <a:lnTo>
                  <a:pt x="201" y="1257"/>
                </a:lnTo>
                <a:lnTo>
                  <a:pt x="175" y="1245"/>
                </a:lnTo>
                <a:lnTo>
                  <a:pt x="155" y="1238"/>
                </a:lnTo>
                <a:lnTo>
                  <a:pt x="145" y="1233"/>
                </a:lnTo>
                <a:lnTo>
                  <a:pt x="141" y="1211"/>
                </a:lnTo>
                <a:lnTo>
                  <a:pt x="138" y="1177"/>
                </a:lnTo>
                <a:lnTo>
                  <a:pt x="133" y="1144"/>
                </a:lnTo>
                <a:lnTo>
                  <a:pt x="131" y="1131"/>
                </a:lnTo>
                <a:lnTo>
                  <a:pt x="117" y="1129"/>
                </a:lnTo>
                <a:lnTo>
                  <a:pt x="109" y="1126"/>
                </a:lnTo>
                <a:lnTo>
                  <a:pt x="92" y="1115"/>
                </a:lnTo>
                <a:lnTo>
                  <a:pt x="78" y="1095"/>
                </a:lnTo>
                <a:lnTo>
                  <a:pt x="71" y="1061"/>
                </a:lnTo>
                <a:lnTo>
                  <a:pt x="71" y="1054"/>
                </a:lnTo>
                <a:lnTo>
                  <a:pt x="73" y="1047"/>
                </a:lnTo>
                <a:lnTo>
                  <a:pt x="73" y="1041"/>
                </a:lnTo>
                <a:lnTo>
                  <a:pt x="75" y="1034"/>
                </a:lnTo>
                <a:lnTo>
                  <a:pt x="80" y="1010"/>
                </a:lnTo>
                <a:lnTo>
                  <a:pt x="88" y="986"/>
                </a:lnTo>
                <a:lnTo>
                  <a:pt x="99" y="964"/>
                </a:lnTo>
                <a:lnTo>
                  <a:pt x="109" y="940"/>
                </a:lnTo>
                <a:lnTo>
                  <a:pt x="117" y="921"/>
                </a:lnTo>
                <a:lnTo>
                  <a:pt x="128" y="901"/>
                </a:lnTo>
                <a:lnTo>
                  <a:pt x="136" y="879"/>
                </a:lnTo>
                <a:lnTo>
                  <a:pt x="143" y="857"/>
                </a:lnTo>
                <a:lnTo>
                  <a:pt x="150" y="833"/>
                </a:lnTo>
                <a:lnTo>
                  <a:pt x="155" y="807"/>
                </a:lnTo>
                <a:lnTo>
                  <a:pt x="158" y="778"/>
                </a:lnTo>
                <a:lnTo>
                  <a:pt x="160" y="748"/>
                </a:lnTo>
                <a:lnTo>
                  <a:pt x="160" y="732"/>
                </a:lnTo>
                <a:lnTo>
                  <a:pt x="158" y="717"/>
                </a:lnTo>
                <a:lnTo>
                  <a:pt x="157" y="700"/>
                </a:lnTo>
                <a:lnTo>
                  <a:pt x="155" y="683"/>
                </a:lnTo>
                <a:lnTo>
                  <a:pt x="143" y="617"/>
                </a:lnTo>
                <a:lnTo>
                  <a:pt x="133" y="574"/>
                </a:lnTo>
                <a:lnTo>
                  <a:pt x="123" y="548"/>
                </a:lnTo>
                <a:lnTo>
                  <a:pt x="116" y="533"/>
                </a:lnTo>
                <a:lnTo>
                  <a:pt x="111" y="526"/>
                </a:lnTo>
                <a:lnTo>
                  <a:pt x="107" y="518"/>
                </a:lnTo>
                <a:lnTo>
                  <a:pt x="106" y="508"/>
                </a:lnTo>
                <a:lnTo>
                  <a:pt x="104" y="492"/>
                </a:lnTo>
                <a:lnTo>
                  <a:pt x="100" y="462"/>
                </a:lnTo>
                <a:lnTo>
                  <a:pt x="99" y="429"/>
                </a:lnTo>
                <a:lnTo>
                  <a:pt x="97" y="397"/>
                </a:lnTo>
                <a:lnTo>
                  <a:pt x="97" y="366"/>
                </a:lnTo>
                <a:lnTo>
                  <a:pt x="97" y="346"/>
                </a:lnTo>
                <a:lnTo>
                  <a:pt x="99" y="327"/>
                </a:lnTo>
                <a:lnTo>
                  <a:pt x="99" y="312"/>
                </a:lnTo>
                <a:lnTo>
                  <a:pt x="100" y="303"/>
                </a:lnTo>
                <a:lnTo>
                  <a:pt x="106" y="298"/>
                </a:lnTo>
                <a:lnTo>
                  <a:pt x="117" y="291"/>
                </a:lnTo>
                <a:lnTo>
                  <a:pt x="131" y="284"/>
                </a:lnTo>
                <a:lnTo>
                  <a:pt x="148" y="279"/>
                </a:lnTo>
                <a:lnTo>
                  <a:pt x="153" y="278"/>
                </a:lnTo>
                <a:lnTo>
                  <a:pt x="157" y="273"/>
                </a:lnTo>
                <a:lnTo>
                  <a:pt x="163" y="264"/>
                </a:lnTo>
                <a:lnTo>
                  <a:pt x="170" y="254"/>
                </a:lnTo>
                <a:lnTo>
                  <a:pt x="179" y="244"/>
                </a:lnTo>
                <a:lnTo>
                  <a:pt x="187" y="233"/>
                </a:lnTo>
                <a:lnTo>
                  <a:pt x="196" y="225"/>
                </a:lnTo>
                <a:lnTo>
                  <a:pt x="204" y="215"/>
                </a:lnTo>
                <a:lnTo>
                  <a:pt x="211" y="206"/>
                </a:lnTo>
                <a:lnTo>
                  <a:pt x="220" y="198"/>
                </a:lnTo>
                <a:lnTo>
                  <a:pt x="220" y="204"/>
                </a:lnTo>
                <a:lnTo>
                  <a:pt x="218" y="210"/>
                </a:lnTo>
                <a:lnTo>
                  <a:pt x="218" y="216"/>
                </a:lnTo>
                <a:lnTo>
                  <a:pt x="216" y="223"/>
                </a:lnTo>
                <a:lnTo>
                  <a:pt x="206" y="235"/>
                </a:lnTo>
                <a:lnTo>
                  <a:pt x="191" y="254"/>
                </a:lnTo>
                <a:lnTo>
                  <a:pt x="177" y="276"/>
                </a:lnTo>
                <a:lnTo>
                  <a:pt x="167" y="300"/>
                </a:lnTo>
                <a:lnTo>
                  <a:pt x="163" y="312"/>
                </a:lnTo>
                <a:lnTo>
                  <a:pt x="175" y="320"/>
                </a:lnTo>
                <a:lnTo>
                  <a:pt x="189" y="327"/>
                </a:lnTo>
                <a:lnTo>
                  <a:pt x="201" y="336"/>
                </a:lnTo>
                <a:lnTo>
                  <a:pt x="213" y="346"/>
                </a:lnTo>
                <a:lnTo>
                  <a:pt x="220" y="353"/>
                </a:lnTo>
                <a:lnTo>
                  <a:pt x="221" y="361"/>
                </a:lnTo>
                <a:lnTo>
                  <a:pt x="221" y="376"/>
                </a:lnTo>
                <a:lnTo>
                  <a:pt x="223" y="399"/>
                </a:lnTo>
                <a:lnTo>
                  <a:pt x="223" y="422"/>
                </a:lnTo>
                <a:lnTo>
                  <a:pt x="223" y="436"/>
                </a:lnTo>
                <a:lnTo>
                  <a:pt x="223" y="451"/>
                </a:lnTo>
                <a:lnTo>
                  <a:pt x="223" y="467"/>
                </a:lnTo>
                <a:lnTo>
                  <a:pt x="221" y="480"/>
                </a:lnTo>
                <a:lnTo>
                  <a:pt x="213" y="482"/>
                </a:lnTo>
                <a:lnTo>
                  <a:pt x="204" y="485"/>
                </a:lnTo>
                <a:lnTo>
                  <a:pt x="196" y="487"/>
                </a:lnTo>
                <a:lnTo>
                  <a:pt x="187" y="489"/>
                </a:lnTo>
                <a:lnTo>
                  <a:pt x="179" y="492"/>
                </a:lnTo>
                <a:lnTo>
                  <a:pt x="170" y="492"/>
                </a:lnTo>
                <a:lnTo>
                  <a:pt x="163" y="494"/>
                </a:lnTo>
                <a:lnTo>
                  <a:pt x="158" y="494"/>
                </a:lnTo>
                <a:lnTo>
                  <a:pt x="131" y="492"/>
                </a:lnTo>
                <a:lnTo>
                  <a:pt x="141" y="519"/>
                </a:lnTo>
                <a:lnTo>
                  <a:pt x="146" y="533"/>
                </a:lnTo>
                <a:lnTo>
                  <a:pt x="158" y="569"/>
                </a:lnTo>
                <a:lnTo>
                  <a:pt x="169" y="620"/>
                </a:lnTo>
                <a:lnTo>
                  <a:pt x="174" y="685"/>
                </a:lnTo>
                <a:lnTo>
                  <a:pt x="174" y="705"/>
                </a:lnTo>
                <a:lnTo>
                  <a:pt x="175" y="726"/>
                </a:lnTo>
                <a:lnTo>
                  <a:pt x="179" y="744"/>
                </a:lnTo>
                <a:lnTo>
                  <a:pt x="182" y="763"/>
                </a:lnTo>
                <a:lnTo>
                  <a:pt x="186" y="785"/>
                </a:lnTo>
                <a:lnTo>
                  <a:pt x="187" y="806"/>
                </a:lnTo>
                <a:lnTo>
                  <a:pt x="189" y="826"/>
                </a:lnTo>
                <a:lnTo>
                  <a:pt x="187" y="846"/>
                </a:lnTo>
                <a:lnTo>
                  <a:pt x="184" y="869"/>
                </a:lnTo>
                <a:lnTo>
                  <a:pt x="175" y="891"/>
                </a:lnTo>
                <a:lnTo>
                  <a:pt x="165" y="915"/>
                </a:lnTo>
                <a:lnTo>
                  <a:pt x="148" y="940"/>
                </a:lnTo>
                <a:lnTo>
                  <a:pt x="126" y="979"/>
                </a:lnTo>
                <a:lnTo>
                  <a:pt x="114" y="1017"/>
                </a:lnTo>
                <a:lnTo>
                  <a:pt x="114" y="1051"/>
                </a:lnTo>
                <a:lnTo>
                  <a:pt x="126" y="1080"/>
                </a:lnTo>
                <a:lnTo>
                  <a:pt x="134" y="1088"/>
                </a:lnTo>
                <a:lnTo>
                  <a:pt x="143" y="1097"/>
                </a:lnTo>
                <a:lnTo>
                  <a:pt x="153" y="1102"/>
                </a:lnTo>
                <a:lnTo>
                  <a:pt x="165" y="1105"/>
                </a:lnTo>
                <a:lnTo>
                  <a:pt x="177" y="1107"/>
                </a:lnTo>
                <a:lnTo>
                  <a:pt x="191" y="1107"/>
                </a:lnTo>
                <a:lnTo>
                  <a:pt x="206" y="1105"/>
                </a:lnTo>
                <a:lnTo>
                  <a:pt x="221" y="1102"/>
                </a:lnTo>
                <a:lnTo>
                  <a:pt x="245" y="1092"/>
                </a:lnTo>
                <a:lnTo>
                  <a:pt x="262" y="1078"/>
                </a:lnTo>
                <a:lnTo>
                  <a:pt x="274" y="1059"/>
                </a:lnTo>
                <a:lnTo>
                  <a:pt x="283" y="1039"/>
                </a:lnTo>
                <a:lnTo>
                  <a:pt x="288" y="1017"/>
                </a:lnTo>
                <a:lnTo>
                  <a:pt x="290" y="993"/>
                </a:lnTo>
                <a:lnTo>
                  <a:pt x="291" y="971"/>
                </a:lnTo>
                <a:lnTo>
                  <a:pt x="291" y="949"/>
                </a:lnTo>
                <a:lnTo>
                  <a:pt x="293" y="925"/>
                </a:lnTo>
                <a:lnTo>
                  <a:pt x="295" y="904"/>
                </a:lnTo>
                <a:lnTo>
                  <a:pt x="298" y="889"/>
                </a:lnTo>
                <a:lnTo>
                  <a:pt x="305" y="882"/>
                </a:lnTo>
                <a:lnTo>
                  <a:pt x="320" y="880"/>
                </a:lnTo>
                <a:lnTo>
                  <a:pt x="329" y="3"/>
                </a:lnTo>
                <a:lnTo>
                  <a:pt x="0" y="39"/>
                </a:lnTo>
                <a:lnTo>
                  <a:pt x="22" y="639"/>
                </a:lnTo>
                <a:lnTo>
                  <a:pt x="27" y="640"/>
                </a:lnTo>
                <a:lnTo>
                  <a:pt x="37" y="645"/>
                </a:lnTo>
                <a:lnTo>
                  <a:pt x="51" y="651"/>
                </a:lnTo>
                <a:lnTo>
                  <a:pt x="61" y="656"/>
                </a:lnTo>
                <a:lnTo>
                  <a:pt x="63" y="685"/>
                </a:lnTo>
                <a:lnTo>
                  <a:pt x="65" y="729"/>
                </a:lnTo>
                <a:lnTo>
                  <a:pt x="66" y="770"/>
                </a:lnTo>
                <a:lnTo>
                  <a:pt x="66" y="787"/>
                </a:lnTo>
                <a:lnTo>
                  <a:pt x="102" y="785"/>
                </a:lnTo>
                <a:lnTo>
                  <a:pt x="97" y="630"/>
                </a:lnTo>
                <a:lnTo>
                  <a:pt x="92" y="628"/>
                </a:lnTo>
                <a:lnTo>
                  <a:pt x="82" y="623"/>
                </a:lnTo>
                <a:lnTo>
                  <a:pt x="68" y="618"/>
                </a:lnTo>
                <a:lnTo>
                  <a:pt x="58" y="615"/>
                </a:lnTo>
                <a:lnTo>
                  <a:pt x="54" y="525"/>
                </a:lnTo>
                <a:lnTo>
                  <a:pt x="48" y="346"/>
                </a:lnTo>
                <a:lnTo>
                  <a:pt x="41" y="167"/>
                </a:lnTo>
                <a:lnTo>
                  <a:pt x="37" y="72"/>
                </a:lnTo>
                <a:lnTo>
                  <a:pt x="54" y="70"/>
                </a:lnTo>
                <a:lnTo>
                  <a:pt x="83" y="66"/>
                </a:lnTo>
                <a:lnTo>
                  <a:pt x="121" y="61"/>
                </a:lnTo>
                <a:lnTo>
                  <a:pt x="162" y="56"/>
                </a:lnTo>
                <a:lnTo>
                  <a:pt x="204" y="53"/>
                </a:lnTo>
                <a:lnTo>
                  <a:pt x="242" y="48"/>
                </a:lnTo>
                <a:lnTo>
                  <a:pt x="273" y="44"/>
                </a:lnTo>
                <a:lnTo>
                  <a:pt x="291" y="43"/>
                </a:lnTo>
                <a:lnTo>
                  <a:pt x="290" y="182"/>
                </a:lnTo>
                <a:lnTo>
                  <a:pt x="288" y="453"/>
                </a:lnTo>
                <a:lnTo>
                  <a:pt x="286" y="720"/>
                </a:lnTo>
                <a:lnTo>
                  <a:pt x="284" y="852"/>
                </a:lnTo>
                <a:lnTo>
                  <a:pt x="269" y="867"/>
                </a:lnTo>
                <a:lnTo>
                  <a:pt x="261" y="891"/>
                </a:lnTo>
                <a:lnTo>
                  <a:pt x="255" y="918"/>
                </a:lnTo>
                <a:lnTo>
                  <a:pt x="255" y="949"/>
                </a:lnTo>
                <a:lnTo>
                  <a:pt x="254" y="991"/>
                </a:lnTo>
                <a:lnTo>
                  <a:pt x="249" y="1027"/>
                </a:lnTo>
                <a:lnTo>
                  <a:pt x="235" y="1052"/>
                </a:lnTo>
                <a:lnTo>
                  <a:pt x="211" y="1068"/>
                </a:lnTo>
                <a:lnTo>
                  <a:pt x="204" y="1070"/>
                </a:lnTo>
                <a:lnTo>
                  <a:pt x="198" y="1070"/>
                </a:lnTo>
                <a:lnTo>
                  <a:pt x="189" y="1071"/>
                </a:lnTo>
                <a:lnTo>
                  <a:pt x="182" y="1071"/>
                </a:lnTo>
                <a:lnTo>
                  <a:pt x="174" y="1071"/>
                </a:lnTo>
                <a:lnTo>
                  <a:pt x="167" y="1068"/>
                </a:lnTo>
                <a:lnTo>
                  <a:pt x="160" y="1064"/>
                </a:lnTo>
                <a:lnTo>
                  <a:pt x="155" y="1059"/>
                </a:lnTo>
                <a:lnTo>
                  <a:pt x="153" y="1054"/>
                </a:lnTo>
                <a:lnTo>
                  <a:pt x="150" y="1047"/>
                </a:lnTo>
                <a:lnTo>
                  <a:pt x="148" y="1041"/>
                </a:lnTo>
                <a:lnTo>
                  <a:pt x="148" y="1034"/>
                </a:lnTo>
                <a:lnTo>
                  <a:pt x="150" y="1018"/>
                </a:lnTo>
                <a:lnTo>
                  <a:pt x="155" y="1001"/>
                </a:lnTo>
                <a:lnTo>
                  <a:pt x="163" y="981"/>
                </a:lnTo>
                <a:lnTo>
                  <a:pt x="177" y="961"/>
                </a:lnTo>
                <a:lnTo>
                  <a:pt x="201" y="923"/>
                </a:lnTo>
                <a:lnTo>
                  <a:pt x="215" y="889"/>
                </a:lnTo>
                <a:lnTo>
                  <a:pt x="223" y="857"/>
                </a:lnTo>
                <a:lnTo>
                  <a:pt x="225" y="826"/>
                </a:lnTo>
                <a:lnTo>
                  <a:pt x="225" y="809"/>
                </a:lnTo>
                <a:lnTo>
                  <a:pt x="223" y="792"/>
                </a:lnTo>
                <a:lnTo>
                  <a:pt x="220" y="775"/>
                </a:lnTo>
                <a:lnTo>
                  <a:pt x="218" y="758"/>
                </a:lnTo>
                <a:lnTo>
                  <a:pt x="215" y="739"/>
                </a:lnTo>
                <a:lnTo>
                  <a:pt x="211" y="722"/>
                </a:lnTo>
                <a:lnTo>
                  <a:pt x="209" y="703"/>
                </a:lnTo>
                <a:lnTo>
                  <a:pt x="209" y="685"/>
                </a:lnTo>
                <a:lnTo>
                  <a:pt x="209" y="685"/>
                </a:lnTo>
                <a:lnTo>
                  <a:pt x="209" y="683"/>
                </a:lnTo>
                <a:lnTo>
                  <a:pt x="209" y="683"/>
                </a:lnTo>
                <a:lnTo>
                  <a:pt x="209" y="683"/>
                </a:lnTo>
                <a:lnTo>
                  <a:pt x="206" y="634"/>
                </a:lnTo>
                <a:lnTo>
                  <a:pt x="201" y="591"/>
                </a:lnTo>
                <a:lnTo>
                  <a:pt x="191" y="555"/>
                </a:lnTo>
                <a:lnTo>
                  <a:pt x="182" y="528"/>
                </a:lnTo>
                <a:lnTo>
                  <a:pt x="192" y="526"/>
                </a:lnTo>
                <a:lnTo>
                  <a:pt x="203" y="523"/>
                </a:lnTo>
                <a:lnTo>
                  <a:pt x="213" y="521"/>
                </a:lnTo>
                <a:lnTo>
                  <a:pt x="223" y="518"/>
                </a:lnTo>
                <a:lnTo>
                  <a:pt x="232" y="514"/>
                </a:lnTo>
                <a:lnTo>
                  <a:pt x="238" y="513"/>
                </a:lnTo>
                <a:lnTo>
                  <a:pt x="242" y="511"/>
                </a:lnTo>
                <a:lnTo>
                  <a:pt x="245" y="511"/>
                </a:lnTo>
                <a:lnTo>
                  <a:pt x="257" y="506"/>
                </a:lnTo>
                <a:lnTo>
                  <a:pt x="257" y="494"/>
                </a:lnTo>
                <a:lnTo>
                  <a:pt x="259" y="473"/>
                </a:lnTo>
                <a:lnTo>
                  <a:pt x="259" y="455"/>
                </a:lnTo>
                <a:lnTo>
                  <a:pt x="259" y="438"/>
                </a:lnTo>
                <a:lnTo>
                  <a:pt x="259" y="422"/>
                </a:lnTo>
                <a:lnTo>
                  <a:pt x="259" y="388"/>
                </a:lnTo>
                <a:lnTo>
                  <a:pt x="257" y="361"/>
                </a:lnTo>
                <a:lnTo>
                  <a:pt x="254" y="344"/>
                </a:lnTo>
                <a:lnTo>
                  <a:pt x="249" y="332"/>
                </a:lnTo>
                <a:lnTo>
                  <a:pt x="242" y="324"/>
                </a:lnTo>
                <a:lnTo>
                  <a:pt x="232" y="313"/>
                </a:lnTo>
                <a:lnTo>
                  <a:pt x="220" y="305"/>
                </a:lnTo>
                <a:lnTo>
                  <a:pt x="208" y="296"/>
                </a:lnTo>
                <a:lnTo>
                  <a:pt x="216" y="281"/>
                </a:lnTo>
                <a:lnTo>
                  <a:pt x="227" y="266"/>
                </a:lnTo>
                <a:lnTo>
                  <a:pt x="237" y="254"/>
                </a:lnTo>
                <a:lnTo>
                  <a:pt x="245" y="245"/>
                </a:lnTo>
                <a:lnTo>
                  <a:pt x="247" y="242"/>
                </a:lnTo>
                <a:lnTo>
                  <a:pt x="249" y="240"/>
                </a:lnTo>
                <a:lnTo>
                  <a:pt x="252" y="228"/>
                </a:lnTo>
                <a:lnTo>
                  <a:pt x="254" y="218"/>
                </a:lnTo>
                <a:lnTo>
                  <a:pt x="255" y="206"/>
                </a:lnTo>
                <a:lnTo>
                  <a:pt x="255" y="196"/>
                </a:lnTo>
                <a:lnTo>
                  <a:pt x="255" y="182"/>
                </a:lnTo>
                <a:lnTo>
                  <a:pt x="254" y="172"/>
                </a:lnTo>
                <a:lnTo>
                  <a:pt x="252" y="164"/>
                </a:lnTo>
                <a:lnTo>
                  <a:pt x="252" y="158"/>
                </a:lnTo>
                <a:lnTo>
                  <a:pt x="247" y="138"/>
                </a:lnTo>
                <a:lnTo>
                  <a:pt x="227" y="146"/>
                </a:lnTo>
                <a:lnTo>
                  <a:pt x="215" y="153"/>
                </a:lnTo>
                <a:lnTo>
                  <a:pt x="201" y="165"/>
                </a:lnTo>
                <a:lnTo>
                  <a:pt x="187" y="179"/>
                </a:lnTo>
                <a:lnTo>
                  <a:pt x="174" y="194"/>
                </a:lnTo>
                <a:lnTo>
                  <a:pt x="160" y="210"/>
                </a:lnTo>
                <a:lnTo>
                  <a:pt x="148" y="223"/>
                </a:lnTo>
                <a:lnTo>
                  <a:pt x="138" y="237"/>
                </a:lnTo>
                <a:lnTo>
                  <a:pt x="131" y="247"/>
                </a:lnTo>
                <a:lnTo>
                  <a:pt x="123" y="250"/>
                </a:lnTo>
                <a:lnTo>
                  <a:pt x="112" y="254"/>
                </a:lnTo>
                <a:lnTo>
                  <a:pt x="102" y="259"/>
                </a:lnTo>
                <a:lnTo>
                  <a:pt x="92" y="264"/>
                </a:lnTo>
                <a:lnTo>
                  <a:pt x="82" y="271"/>
                </a:lnTo>
                <a:lnTo>
                  <a:pt x="75" y="278"/>
                </a:lnTo>
                <a:lnTo>
                  <a:pt x="68" y="286"/>
                </a:lnTo>
                <a:lnTo>
                  <a:pt x="65" y="296"/>
                </a:lnTo>
                <a:lnTo>
                  <a:pt x="63" y="308"/>
                </a:lnTo>
                <a:lnTo>
                  <a:pt x="63" y="324"/>
                </a:lnTo>
                <a:lnTo>
                  <a:pt x="61" y="344"/>
                </a:lnTo>
                <a:lnTo>
                  <a:pt x="61" y="366"/>
                </a:lnTo>
                <a:lnTo>
                  <a:pt x="61" y="399"/>
                </a:lnTo>
                <a:lnTo>
                  <a:pt x="63" y="433"/>
                </a:lnTo>
                <a:lnTo>
                  <a:pt x="65" y="467"/>
                </a:lnTo>
                <a:lnTo>
                  <a:pt x="68" y="497"/>
                </a:lnTo>
                <a:lnTo>
                  <a:pt x="71" y="516"/>
                </a:lnTo>
                <a:lnTo>
                  <a:pt x="75" y="530"/>
                </a:lnTo>
                <a:lnTo>
                  <a:pt x="78" y="540"/>
                </a:lnTo>
                <a:lnTo>
                  <a:pt x="83" y="550"/>
                </a:lnTo>
                <a:lnTo>
                  <a:pt x="90" y="564"/>
                </a:lnTo>
                <a:lnTo>
                  <a:pt x="99" y="586"/>
                </a:lnTo>
                <a:lnTo>
                  <a:pt x="109" y="625"/>
                </a:lnTo>
                <a:lnTo>
                  <a:pt x="119" y="688"/>
                </a:lnTo>
                <a:lnTo>
                  <a:pt x="121" y="705"/>
                </a:lnTo>
                <a:lnTo>
                  <a:pt x="123" y="720"/>
                </a:lnTo>
                <a:lnTo>
                  <a:pt x="123" y="736"/>
                </a:lnTo>
                <a:lnTo>
                  <a:pt x="123" y="749"/>
                </a:lnTo>
                <a:lnTo>
                  <a:pt x="119" y="802"/>
                </a:lnTo>
                <a:lnTo>
                  <a:pt x="107" y="846"/>
                </a:lnTo>
                <a:lnTo>
                  <a:pt x="94" y="887"/>
                </a:lnTo>
                <a:lnTo>
                  <a:pt x="77" y="926"/>
                </a:lnTo>
                <a:lnTo>
                  <a:pt x="65" y="950"/>
                </a:lnTo>
                <a:lnTo>
                  <a:pt x="54" y="976"/>
                </a:lnTo>
                <a:lnTo>
                  <a:pt x="46" y="1001"/>
                </a:lnTo>
                <a:lnTo>
                  <a:pt x="39" y="1027"/>
                </a:lnTo>
                <a:lnTo>
                  <a:pt x="37" y="1035"/>
                </a:lnTo>
                <a:lnTo>
                  <a:pt x="37" y="1044"/>
                </a:lnTo>
                <a:lnTo>
                  <a:pt x="36" y="1052"/>
                </a:lnTo>
                <a:lnTo>
                  <a:pt x="36" y="1061"/>
                </a:lnTo>
                <a:lnTo>
                  <a:pt x="37" y="1080"/>
                </a:lnTo>
                <a:lnTo>
                  <a:pt x="41" y="1097"/>
                </a:lnTo>
                <a:lnTo>
                  <a:pt x="46" y="1112"/>
                </a:lnTo>
                <a:lnTo>
                  <a:pt x="54" y="1126"/>
                </a:lnTo>
                <a:lnTo>
                  <a:pt x="65" y="1139"/>
                </a:lnTo>
                <a:lnTo>
                  <a:pt x="77" y="1150"/>
                </a:lnTo>
                <a:lnTo>
                  <a:pt x="88" y="1156"/>
                </a:lnTo>
                <a:lnTo>
                  <a:pt x="99" y="1160"/>
                </a:lnTo>
                <a:lnTo>
                  <a:pt x="102" y="1184"/>
                </a:lnTo>
                <a:lnTo>
                  <a:pt x="106" y="1216"/>
                </a:lnTo>
                <a:lnTo>
                  <a:pt x="111" y="1245"/>
                </a:lnTo>
                <a:lnTo>
                  <a:pt x="112" y="1259"/>
                </a:lnTo>
                <a:lnTo>
                  <a:pt x="366" y="1362"/>
                </a:lnTo>
                <a:lnTo>
                  <a:pt x="370" y="1277"/>
                </a:lnTo>
                <a:lnTo>
                  <a:pt x="378" y="1085"/>
                </a:lnTo>
                <a:lnTo>
                  <a:pt x="385" y="889"/>
                </a:lnTo>
                <a:lnTo>
                  <a:pt x="388" y="787"/>
                </a:lnTo>
                <a:lnTo>
                  <a:pt x="395" y="787"/>
                </a:lnTo>
                <a:lnTo>
                  <a:pt x="402" y="785"/>
                </a:lnTo>
                <a:lnTo>
                  <a:pt x="407" y="785"/>
                </a:lnTo>
                <a:lnTo>
                  <a:pt x="416" y="783"/>
                </a:lnTo>
                <a:lnTo>
                  <a:pt x="411" y="891"/>
                </a:lnTo>
                <a:lnTo>
                  <a:pt x="404" y="1085"/>
                </a:lnTo>
                <a:lnTo>
                  <a:pt x="395" y="1274"/>
                </a:lnTo>
                <a:lnTo>
                  <a:pt x="392" y="1357"/>
                </a:lnTo>
                <a:lnTo>
                  <a:pt x="903" y="1231"/>
                </a:lnTo>
                <a:lnTo>
                  <a:pt x="928" y="603"/>
                </a:lnTo>
                <a:lnTo>
                  <a:pt x="923" y="603"/>
                </a:lnTo>
                <a:lnTo>
                  <a:pt x="906" y="606"/>
                </a:lnTo>
                <a:lnTo>
                  <a:pt x="881" y="610"/>
                </a:lnTo>
                <a:lnTo>
                  <a:pt x="847" y="615"/>
                </a:lnTo>
                <a:lnTo>
                  <a:pt x="808" y="620"/>
                </a:lnTo>
                <a:lnTo>
                  <a:pt x="763" y="627"/>
                </a:lnTo>
                <a:lnTo>
                  <a:pt x="714" y="634"/>
                </a:lnTo>
                <a:lnTo>
                  <a:pt x="664" y="640"/>
                </a:lnTo>
                <a:lnTo>
                  <a:pt x="615" y="649"/>
                </a:lnTo>
                <a:lnTo>
                  <a:pt x="566" y="656"/>
                </a:lnTo>
                <a:lnTo>
                  <a:pt x="518" y="662"/>
                </a:lnTo>
                <a:lnTo>
                  <a:pt x="475" y="669"/>
                </a:lnTo>
                <a:lnTo>
                  <a:pt x="438" y="674"/>
                </a:lnTo>
                <a:lnTo>
                  <a:pt x="407" y="680"/>
                </a:lnTo>
                <a:lnTo>
                  <a:pt x="383" y="683"/>
                </a:lnTo>
                <a:lnTo>
                  <a:pt x="371" y="685"/>
                </a:lnTo>
                <a:lnTo>
                  <a:pt x="371" y="671"/>
                </a:lnTo>
                <a:lnTo>
                  <a:pt x="373" y="659"/>
                </a:lnTo>
                <a:lnTo>
                  <a:pt x="373" y="647"/>
                </a:lnTo>
                <a:lnTo>
                  <a:pt x="373" y="637"/>
                </a:lnTo>
                <a:lnTo>
                  <a:pt x="385" y="635"/>
                </a:lnTo>
                <a:lnTo>
                  <a:pt x="407" y="634"/>
                </a:lnTo>
                <a:lnTo>
                  <a:pt x="439" y="628"/>
                </a:lnTo>
                <a:lnTo>
                  <a:pt x="479" y="623"/>
                </a:lnTo>
                <a:lnTo>
                  <a:pt x="525" y="618"/>
                </a:lnTo>
                <a:lnTo>
                  <a:pt x="576" y="613"/>
                </a:lnTo>
                <a:lnTo>
                  <a:pt x="630" y="606"/>
                </a:lnTo>
                <a:lnTo>
                  <a:pt x="685" y="599"/>
                </a:lnTo>
                <a:lnTo>
                  <a:pt x="739" y="593"/>
                </a:lnTo>
                <a:lnTo>
                  <a:pt x="792" y="586"/>
                </a:lnTo>
                <a:lnTo>
                  <a:pt x="842" y="581"/>
                </a:lnTo>
                <a:lnTo>
                  <a:pt x="884" y="574"/>
                </a:lnTo>
                <a:lnTo>
                  <a:pt x="922" y="571"/>
                </a:lnTo>
                <a:lnTo>
                  <a:pt x="951" y="567"/>
                </a:lnTo>
                <a:lnTo>
                  <a:pt x="968" y="564"/>
                </a:lnTo>
                <a:lnTo>
                  <a:pt x="974" y="564"/>
                </a:lnTo>
                <a:lnTo>
                  <a:pt x="997" y="5"/>
                </a:lnTo>
                <a:lnTo>
                  <a:pt x="347" y="0"/>
                </a:lnTo>
                <a:lnTo>
                  <a:pt x="347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" name="Freeform 121"/>
          <p:cNvSpPr>
            <a:spLocks/>
          </p:cNvSpPr>
          <p:nvPr/>
        </p:nvSpPr>
        <p:spPr bwMode="auto">
          <a:xfrm>
            <a:off x="8016875" y="3378200"/>
            <a:ext cx="44450" cy="107950"/>
          </a:xfrm>
          <a:custGeom>
            <a:avLst/>
            <a:gdLst>
              <a:gd name="T0" fmla="*/ 56 w 56"/>
              <a:gd name="T1" fmla="*/ 109 h 134"/>
              <a:gd name="T2" fmla="*/ 55 w 56"/>
              <a:gd name="T3" fmla="*/ 119 h 134"/>
              <a:gd name="T4" fmla="*/ 50 w 56"/>
              <a:gd name="T5" fmla="*/ 126 h 134"/>
              <a:gd name="T6" fmla="*/ 43 w 56"/>
              <a:gd name="T7" fmla="*/ 131 h 134"/>
              <a:gd name="T8" fmla="*/ 33 w 56"/>
              <a:gd name="T9" fmla="*/ 134 h 134"/>
              <a:gd name="T10" fmla="*/ 33 w 56"/>
              <a:gd name="T11" fmla="*/ 134 h 134"/>
              <a:gd name="T12" fmla="*/ 22 w 56"/>
              <a:gd name="T13" fmla="*/ 132 h 134"/>
              <a:gd name="T14" fmla="*/ 14 w 56"/>
              <a:gd name="T15" fmla="*/ 127 h 134"/>
              <a:gd name="T16" fmla="*/ 7 w 56"/>
              <a:gd name="T17" fmla="*/ 121 h 134"/>
              <a:gd name="T18" fmla="*/ 5 w 56"/>
              <a:gd name="T19" fmla="*/ 112 h 134"/>
              <a:gd name="T20" fmla="*/ 0 w 56"/>
              <a:gd name="T21" fmla="*/ 27 h 134"/>
              <a:gd name="T22" fmla="*/ 2 w 56"/>
              <a:gd name="T23" fmla="*/ 17 h 134"/>
              <a:gd name="T24" fmla="*/ 7 w 56"/>
              <a:gd name="T25" fmla="*/ 8 h 134"/>
              <a:gd name="T26" fmla="*/ 16 w 56"/>
              <a:gd name="T27" fmla="*/ 1 h 134"/>
              <a:gd name="T28" fmla="*/ 26 w 56"/>
              <a:gd name="T29" fmla="*/ 0 h 134"/>
              <a:gd name="T30" fmla="*/ 26 w 56"/>
              <a:gd name="T31" fmla="*/ 0 h 134"/>
              <a:gd name="T32" fmla="*/ 36 w 56"/>
              <a:gd name="T33" fmla="*/ 1 h 134"/>
              <a:gd name="T34" fmla="*/ 45 w 56"/>
              <a:gd name="T35" fmla="*/ 6 h 134"/>
              <a:gd name="T36" fmla="*/ 50 w 56"/>
              <a:gd name="T37" fmla="*/ 13 h 134"/>
              <a:gd name="T38" fmla="*/ 53 w 56"/>
              <a:gd name="T39" fmla="*/ 23 h 134"/>
              <a:gd name="T40" fmla="*/ 56 w 56"/>
              <a:gd name="T41" fmla="*/ 10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6" h="134">
                <a:moveTo>
                  <a:pt x="56" y="109"/>
                </a:moveTo>
                <a:lnTo>
                  <a:pt x="55" y="119"/>
                </a:lnTo>
                <a:lnTo>
                  <a:pt x="50" y="126"/>
                </a:lnTo>
                <a:lnTo>
                  <a:pt x="43" y="131"/>
                </a:lnTo>
                <a:lnTo>
                  <a:pt x="33" y="134"/>
                </a:lnTo>
                <a:lnTo>
                  <a:pt x="33" y="134"/>
                </a:lnTo>
                <a:lnTo>
                  <a:pt x="22" y="132"/>
                </a:lnTo>
                <a:lnTo>
                  <a:pt x="14" y="127"/>
                </a:lnTo>
                <a:lnTo>
                  <a:pt x="7" y="121"/>
                </a:lnTo>
                <a:lnTo>
                  <a:pt x="5" y="112"/>
                </a:lnTo>
                <a:lnTo>
                  <a:pt x="0" y="27"/>
                </a:lnTo>
                <a:lnTo>
                  <a:pt x="2" y="17"/>
                </a:lnTo>
                <a:lnTo>
                  <a:pt x="7" y="8"/>
                </a:lnTo>
                <a:lnTo>
                  <a:pt x="16" y="1"/>
                </a:lnTo>
                <a:lnTo>
                  <a:pt x="26" y="0"/>
                </a:lnTo>
                <a:lnTo>
                  <a:pt x="26" y="0"/>
                </a:lnTo>
                <a:lnTo>
                  <a:pt x="36" y="1"/>
                </a:lnTo>
                <a:lnTo>
                  <a:pt x="45" y="6"/>
                </a:lnTo>
                <a:lnTo>
                  <a:pt x="50" y="13"/>
                </a:lnTo>
                <a:lnTo>
                  <a:pt x="53" y="23"/>
                </a:lnTo>
                <a:lnTo>
                  <a:pt x="56" y="10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" name="Freeform 122"/>
          <p:cNvSpPr>
            <a:spLocks/>
          </p:cNvSpPr>
          <p:nvPr/>
        </p:nvSpPr>
        <p:spPr bwMode="auto">
          <a:xfrm>
            <a:off x="8004175" y="3389313"/>
            <a:ext cx="71438" cy="79375"/>
          </a:xfrm>
          <a:custGeom>
            <a:avLst/>
            <a:gdLst>
              <a:gd name="T0" fmla="*/ 5 w 90"/>
              <a:gd name="T1" fmla="*/ 0 h 99"/>
              <a:gd name="T2" fmla="*/ 7 w 90"/>
              <a:gd name="T3" fmla="*/ 2 h 99"/>
              <a:gd name="T4" fmla="*/ 14 w 90"/>
              <a:gd name="T5" fmla="*/ 9 h 99"/>
              <a:gd name="T6" fmla="*/ 22 w 90"/>
              <a:gd name="T7" fmla="*/ 19 h 99"/>
              <a:gd name="T8" fmla="*/ 34 w 90"/>
              <a:gd name="T9" fmla="*/ 29 h 99"/>
              <a:gd name="T10" fmla="*/ 46 w 90"/>
              <a:gd name="T11" fmla="*/ 41 h 99"/>
              <a:gd name="T12" fmla="*/ 60 w 90"/>
              <a:gd name="T13" fmla="*/ 51 h 99"/>
              <a:gd name="T14" fmla="*/ 70 w 90"/>
              <a:gd name="T15" fmla="*/ 62 h 99"/>
              <a:gd name="T16" fmla="*/ 80 w 90"/>
              <a:gd name="T17" fmla="*/ 67 h 99"/>
              <a:gd name="T18" fmla="*/ 90 w 90"/>
              <a:gd name="T19" fmla="*/ 99 h 99"/>
              <a:gd name="T20" fmla="*/ 87 w 90"/>
              <a:gd name="T21" fmla="*/ 97 h 99"/>
              <a:gd name="T22" fmla="*/ 79 w 90"/>
              <a:gd name="T23" fmla="*/ 92 h 99"/>
              <a:gd name="T24" fmla="*/ 67 w 90"/>
              <a:gd name="T25" fmla="*/ 85 h 99"/>
              <a:gd name="T26" fmla="*/ 53 w 90"/>
              <a:gd name="T27" fmla="*/ 77 h 99"/>
              <a:gd name="T28" fmla="*/ 38 w 90"/>
              <a:gd name="T29" fmla="*/ 67 h 99"/>
              <a:gd name="T30" fmla="*/ 22 w 90"/>
              <a:gd name="T31" fmla="*/ 55 h 99"/>
              <a:gd name="T32" fmla="*/ 9 w 90"/>
              <a:gd name="T33" fmla="*/ 45 h 99"/>
              <a:gd name="T34" fmla="*/ 0 w 90"/>
              <a:gd name="T35" fmla="*/ 33 h 99"/>
              <a:gd name="T36" fmla="*/ 5 w 90"/>
              <a:gd name="T37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99">
                <a:moveTo>
                  <a:pt x="5" y="0"/>
                </a:moveTo>
                <a:lnTo>
                  <a:pt x="7" y="2"/>
                </a:lnTo>
                <a:lnTo>
                  <a:pt x="14" y="9"/>
                </a:lnTo>
                <a:lnTo>
                  <a:pt x="22" y="19"/>
                </a:lnTo>
                <a:lnTo>
                  <a:pt x="34" y="29"/>
                </a:lnTo>
                <a:lnTo>
                  <a:pt x="46" y="41"/>
                </a:lnTo>
                <a:lnTo>
                  <a:pt x="60" y="51"/>
                </a:lnTo>
                <a:lnTo>
                  <a:pt x="70" y="62"/>
                </a:lnTo>
                <a:lnTo>
                  <a:pt x="80" y="67"/>
                </a:lnTo>
                <a:lnTo>
                  <a:pt x="90" y="99"/>
                </a:lnTo>
                <a:lnTo>
                  <a:pt x="87" y="97"/>
                </a:lnTo>
                <a:lnTo>
                  <a:pt x="79" y="92"/>
                </a:lnTo>
                <a:lnTo>
                  <a:pt x="67" y="85"/>
                </a:lnTo>
                <a:lnTo>
                  <a:pt x="53" y="77"/>
                </a:lnTo>
                <a:lnTo>
                  <a:pt x="38" y="67"/>
                </a:lnTo>
                <a:lnTo>
                  <a:pt x="22" y="55"/>
                </a:lnTo>
                <a:lnTo>
                  <a:pt x="9" y="45"/>
                </a:lnTo>
                <a:lnTo>
                  <a:pt x="0" y="33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" name="Freeform 123"/>
          <p:cNvSpPr>
            <a:spLocks/>
          </p:cNvSpPr>
          <p:nvPr/>
        </p:nvSpPr>
        <p:spPr bwMode="auto">
          <a:xfrm>
            <a:off x="8351838" y="3957638"/>
            <a:ext cx="374650" cy="236538"/>
          </a:xfrm>
          <a:custGeom>
            <a:avLst/>
            <a:gdLst>
              <a:gd name="T0" fmla="*/ 0 w 470"/>
              <a:gd name="T1" fmla="*/ 0 h 299"/>
              <a:gd name="T2" fmla="*/ 37 w 470"/>
              <a:gd name="T3" fmla="*/ 24 h 299"/>
              <a:gd name="T4" fmla="*/ 76 w 470"/>
              <a:gd name="T5" fmla="*/ 48 h 299"/>
              <a:gd name="T6" fmla="*/ 117 w 470"/>
              <a:gd name="T7" fmla="*/ 72 h 299"/>
              <a:gd name="T8" fmla="*/ 157 w 470"/>
              <a:gd name="T9" fmla="*/ 98 h 299"/>
              <a:gd name="T10" fmla="*/ 197 w 470"/>
              <a:gd name="T11" fmla="*/ 123 h 299"/>
              <a:gd name="T12" fmla="*/ 237 w 470"/>
              <a:gd name="T13" fmla="*/ 147 h 299"/>
              <a:gd name="T14" fmla="*/ 274 w 470"/>
              <a:gd name="T15" fmla="*/ 171 h 299"/>
              <a:gd name="T16" fmla="*/ 310 w 470"/>
              <a:gd name="T17" fmla="*/ 195 h 299"/>
              <a:gd name="T18" fmla="*/ 344 w 470"/>
              <a:gd name="T19" fmla="*/ 215 h 299"/>
              <a:gd name="T20" fmla="*/ 375 w 470"/>
              <a:gd name="T21" fmla="*/ 236 h 299"/>
              <a:gd name="T22" fmla="*/ 402 w 470"/>
              <a:gd name="T23" fmla="*/ 254 h 299"/>
              <a:gd name="T24" fmla="*/ 424 w 470"/>
              <a:gd name="T25" fmla="*/ 268 h 299"/>
              <a:gd name="T26" fmla="*/ 444 w 470"/>
              <a:gd name="T27" fmla="*/ 281 h 299"/>
              <a:gd name="T28" fmla="*/ 458 w 470"/>
              <a:gd name="T29" fmla="*/ 290 h 299"/>
              <a:gd name="T30" fmla="*/ 467 w 470"/>
              <a:gd name="T31" fmla="*/ 297 h 299"/>
              <a:gd name="T32" fmla="*/ 470 w 470"/>
              <a:gd name="T33" fmla="*/ 299 h 299"/>
              <a:gd name="T34" fmla="*/ 56 w 470"/>
              <a:gd name="T35" fmla="*/ 213 h 299"/>
              <a:gd name="T36" fmla="*/ 0 w 470"/>
              <a:gd name="T37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0" h="299">
                <a:moveTo>
                  <a:pt x="0" y="0"/>
                </a:moveTo>
                <a:lnTo>
                  <a:pt x="37" y="24"/>
                </a:lnTo>
                <a:lnTo>
                  <a:pt x="76" y="48"/>
                </a:lnTo>
                <a:lnTo>
                  <a:pt x="117" y="72"/>
                </a:lnTo>
                <a:lnTo>
                  <a:pt x="157" y="98"/>
                </a:lnTo>
                <a:lnTo>
                  <a:pt x="197" y="123"/>
                </a:lnTo>
                <a:lnTo>
                  <a:pt x="237" y="147"/>
                </a:lnTo>
                <a:lnTo>
                  <a:pt x="274" y="171"/>
                </a:lnTo>
                <a:lnTo>
                  <a:pt x="310" y="195"/>
                </a:lnTo>
                <a:lnTo>
                  <a:pt x="344" y="215"/>
                </a:lnTo>
                <a:lnTo>
                  <a:pt x="375" y="236"/>
                </a:lnTo>
                <a:lnTo>
                  <a:pt x="402" y="254"/>
                </a:lnTo>
                <a:lnTo>
                  <a:pt x="424" y="268"/>
                </a:lnTo>
                <a:lnTo>
                  <a:pt x="444" y="281"/>
                </a:lnTo>
                <a:lnTo>
                  <a:pt x="458" y="290"/>
                </a:lnTo>
                <a:lnTo>
                  <a:pt x="467" y="297"/>
                </a:lnTo>
                <a:lnTo>
                  <a:pt x="470" y="299"/>
                </a:lnTo>
                <a:lnTo>
                  <a:pt x="56" y="213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1" name="Freeform 124"/>
          <p:cNvSpPr>
            <a:spLocks/>
          </p:cNvSpPr>
          <p:nvPr/>
        </p:nvSpPr>
        <p:spPr bwMode="auto">
          <a:xfrm>
            <a:off x="8413750" y="3736975"/>
            <a:ext cx="315913" cy="358775"/>
          </a:xfrm>
          <a:custGeom>
            <a:avLst/>
            <a:gdLst>
              <a:gd name="T0" fmla="*/ 0 w 399"/>
              <a:gd name="T1" fmla="*/ 70 h 453"/>
              <a:gd name="T2" fmla="*/ 118 w 399"/>
              <a:gd name="T3" fmla="*/ 0 h 453"/>
              <a:gd name="T4" fmla="*/ 399 w 399"/>
              <a:gd name="T5" fmla="*/ 453 h 453"/>
              <a:gd name="T6" fmla="*/ 0 w 399"/>
              <a:gd name="T7" fmla="*/ 7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9" h="453">
                <a:moveTo>
                  <a:pt x="0" y="70"/>
                </a:moveTo>
                <a:lnTo>
                  <a:pt x="118" y="0"/>
                </a:lnTo>
                <a:lnTo>
                  <a:pt x="399" y="453"/>
                </a:lnTo>
                <a:lnTo>
                  <a:pt x="0" y="70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7" name="Action Button: Back or Previous 56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8" name="Action Button: Home 57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Action Button: Forward or Next 58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Install solar panels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2964266"/>
              </p:ext>
            </p:extLst>
          </p:nvPr>
        </p:nvGraphicFramePr>
        <p:xfrm>
          <a:off x="1330018" y="2791079"/>
          <a:ext cx="5495424" cy="3170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356</TotalTime>
  <Words>73</Words>
  <Application>Microsoft Office PowerPoint</Application>
  <PresentationFormat>Widescreen</PresentationFormat>
  <Paragraphs>22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Available Renewable Technologies</vt:lpstr>
      <vt:lpstr>PowerPoint Presentation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Ivana Robinson</cp:lastModifiedBy>
  <cp:revision>59</cp:revision>
  <dcterms:created xsi:type="dcterms:W3CDTF">2013-06-04T04:50:49Z</dcterms:created>
  <dcterms:modified xsi:type="dcterms:W3CDTF">2016-05-05T05:29:05Z</dcterms:modified>
</cp:coreProperties>
</file>