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60" d="100"/>
          <a:sy n="60" d="100"/>
        </p:scale>
        <p:origin x="96" y="13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US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297</c:v>
                </c:pt>
                <c:pt idx="1">
                  <c:v>567</c:v>
                </c:pt>
                <c:pt idx="2">
                  <c:v>23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France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57</c:v>
                </c:pt>
                <c:pt idx="1">
                  <c:v>104</c:v>
                </c:pt>
                <c:pt idx="2">
                  <c:v>21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Switzerland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185</c:v>
                </c:pt>
                <c:pt idx="1">
                  <c:v>323</c:v>
                </c:pt>
                <c:pt idx="2">
                  <c:v>59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Germany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148</c:v>
                </c:pt>
                <c:pt idx="1">
                  <c:v>297</c:v>
                </c:pt>
                <c:pt idx="2">
                  <c:v>41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Canada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Sheet1!$F$2:$F$4</c:f>
              <c:numCache>
                <c:formatCode>General</c:formatCode>
                <c:ptCount val="3"/>
                <c:pt idx="0">
                  <c:v>22</c:v>
                </c:pt>
                <c:pt idx="1">
                  <c:v>24</c:v>
                </c:pt>
                <c:pt idx="2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-99951664"/>
        <c:axId val="-99954928"/>
      </c:barChart>
      <c:catAx>
        <c:axId val="-999516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99954928"/>
        <c:crosses val="autoZero"/>
        <c:auto val="1"/>
        <c:lblAlgn val="ctr"/>
        <c:lblOffset val="100"/>
        <c:noMultiLvlLbl val="0"/>
      </c:catAx>
      <c:valAx>
        <c:axId val="-999549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999516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Exports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cat>
            <c:strRef>
              <c:f>Sheet1!$A$2:$A$5</c:f>
              <c:strCache>
                <c:ptCount val="4"/>
                <c:pt idx="0">
                  <c:v>US</c:v>
                </c:pt>
                <c:pt idx="1">
                  <c:v>France</c:v>
                </c:pt>
                <c:pt idx="2">
                  <c:v>Switzerland</c:v>
                </c:pt>
                <c:pt idx="3">
                  <c:v>Germany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297</c:v>
                </c:pt>
                <c:pt idx="1">
                  <c:v>57</c:v>
                </c:pt>
                <c:pt idx="2">
                  <c:v>185</c:v>
                </c:pt>
                <c:pt idx="3">
                  <c:v>148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900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3643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48765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3699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585563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5255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1355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958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332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6795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482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0011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240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529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077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720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279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  <p:sldLayoutId id="2147483742" r:id="rId14"/>
    <p:sldLayoutId id="2147483743" r:id="rId15"/>
    <p:sldLayoutId id="214748374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3883362"/>
              </p:ext>
            </p:extLst>
          </p:nvPr>
        </p:nvGraphicFramePr>
        <p:xfrm>
          <a:off x="2589213" y="2133600"/>
          <a:ext cx="8915400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2950"/>
                <a:gridCol w="742950"/>
                <a:gridCol w="1485900"/>
                <a:gridCol w="1485900"/>
                <a:gridCol w="1485900"/>
                <a:gridCol w="1485900"/>
                <a:gridCol w="1485900"/>
              </a:tblGrid>
              <a:tr h="370840">
                <a:tc gridSpan="6"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First Quarter Sales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US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France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Switzerland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Germany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Canada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AU" dirty="0" smtClean="0"/>
                        <a:t>Exports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297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185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148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AU" dirty="0" smtClean="0"/>
                        <a:t>Imports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567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104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323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297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AU" dirty="0" smtClean="0"/>
                        <a:t>Domestic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19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Total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(N)</a:t>
                      </a:r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887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182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657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486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65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0300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First Quarter Sales</a:t>
            </a:r>
            <a:endParaRPr lang="en-GB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06022"/>
              </p:ext>
            </p:extLst>
          </p:nvPr>
        </p:nvGraphicFramePr>
        <p:xfrm>
          <a:off x="2589213" y="2133600"/>
          <a:ext cx="8915400" cy="377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395258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First Quarter Sales - Exports</a:t>
            </a:r>
            <a:endParaRPr lang="en-GB" dirty="0"/>
          </a:p>
        </p:txBody>
      </p:sp>
      <p:graphicFrame>
        <p:nvGraphicFramePr>
          <p:cNvPr id="10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0489988"/>
              </p:ext>
            </p:extLst>
          </p:nvPr>
        </p:nvGraphicFramePr>
        <p:xfrm>
          <a:off x="2075866" y="2101516"/>
          <a:ext cx="8915400" cy="377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3561378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44</TotalTime>
  <Words>47</Words>
  <Application>Microsoft Office PowerPoint</Application>
  <PresentationFormat>Widescreen</PresentationFormat>
  <Paragraphs>35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Century Gothic</vt:lpstr>
      <vt:lpstr>Wingdings 3</vt:lpstr>
      <vt:lpstr>Wisp</vt:lpstr>
      <vt:lpstr>PowerPoint Presentation</vt:lpstr>
      <vt:lpstr>First Quarter Sales</vt:lpstr>
      <vt:lpstr>First Quarter Sales - Exports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Cara Hemphill</cp:lastModifiedBy>
  <cp:revision>7</cp:revision>
  <dcterms:created xsi:type="dcterms:W3CDTF">2013-06-04T01:56:36Z</dcterms:created>
  <dcterms:modified xsi:type="dcterms:W3CDTF">2013-07-05T01:28:12Z</dcterms:modified>
</cp:coreProperties>
</file>