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3" r:id="rId8"/>
    <p:sldId id="260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Recycled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88</c:v>
                </c:pt>
                <c:pt idx="1">
                  <c:v>60</c:v>
                </c:pt>
                <c:pt idx="2">
                  <c:v>10</c:v>
                </c:pt>
                <c:pt idx="3">
                  <c:v>18</c:v>
                </c:pt>
                <c:pt idx="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5040480"/>
        <c:axId val="485044792"/>
      </c:barChart>
      <c:catAx>
        <c:axId val="48504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5044792"/>
        <c:crosses val="autoZero"/>
        <c:auto val="1"/>
        <c:lblAlgn val="ctr"/>
        <c:lblOffset val="100"/>
        <c:noMultiLvlLbl val="0"/>
      </c:catAx>
      <c:valAx>
        <c:axId val="485044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5040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C1EEA-16E7-426F-9F38-C0E1459B881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1732E40F-4A4A-4746-8958-2B6FF9832F11}">
      <dgm:prSet/>
      <dgm:spPr/>
      <dgm:t>
        <a:bodyPr/>
        <a:lstStyle/>
        <a:p>
          <a:pPr rtl="0"/>
          <a:r>
            <a:rPr lang="en-AU" smtClean="0"/>
            <a:t>Reuse</a:t>
          </a:r>
          <a:endParaRPr lang="en-AU"/>
        </a:p>
      </dgm:t>
    </dgm:pt>
    <dgm:pt modelId="{C62B8662-BC1F-477C-A6B2-65871E0E9AC5}" type="parTrans" cxnId="{2BDFF303-16E9-4CE2-B615-239F99A80B20}">
      <dgm:prSet/>
      <dgm:spPr/>
      <dgm:t>
        <a:bodyPr/>
        <a:lstStyle/>
        <a:p>
          <a:endParaRPr lang="en-AU"/>
        </a:p>
      </dgm:t>
    </dgm:pt>
    <dgm:pt modelId="{E1D1686E-FF02-4563-9879-5C92597C014D}" type="sibTrans" cxnId="{2BDFF303-16E9-4CE2-B615-239F99A80B20}">
      <dgm:prSet/>
      <dgm:spPr/>
      <dgm:t>
        <a:bodyPr/>
        <a:lstStyle/>
        <a:p>
          <a:endParaRPr lang="en-AU"/>
        </a:p>
      </dgm:t>
    </dgm:pt>
    <dgm:pt modelId="{70762CA0-862A-4B8D-9592-1DD8D96AB842}">
      <dgm:prSet/>
      <dgm:spPr/>
      <dgm:t>
        <a:bodyPr/>
        <a:lstStyle/>
        <a:p>
          <a:pPr rtl="0"/>
          <a:r>
            <a:rPr lang="en-AU" smtClean="0"/>
            <a:t>Reduce</a:t>
          </a:r>
          <a:endParaRPr lang="en-AU"/>
        </a:p>
      </dgm:t>
    </dgm:pt>
    <dgm:pt modelId="{13F3A04F-3D6A-489A-87E0-A632D63FFD7F}" type="parTrans" cxnId="{945ACE7D-EB55-4D39-A87C-D802E090744A}">
      <dgm:prSet/>
      <dgm:spPr/>
      <dgm:t>
        <a:bodyPr/>
        <a:lstStyle/>
        <a:p>
          <a:endParaRPr lang="en-AU"/>
        </a:p>
      </dgm:t>
    </dgm:pt>
    <dgm:pt modelId="{9698AF9D-1A12-4391-992E-A6DBD9C38C3F}" type="sibTrans" cxnId="{945ACE7D-EB55-4D39-A87C-D802E090744A}">
      <dgm:prSet/>
      <dgm:spPr/>
      <dgm:t>
        <a:bodyPr/>
        <a:lstStyle/>
        <a:p>
          <a:endParaRPr lang="en-AU"/>
        </a:p>
      </dgm:t>
    </dgm:pt>
    <dgm:pt modelId="{2C42E666-F071-4E1B-B5A0-FED4766D4C88}">
      <dgm:prSet/>
      <dgm:spPr/>
      <dgm:t>
        <a:bodyPr/>
        <a:lstStyle/>
        <a:p>
          <a:pPr rtl="0"/>
          <a:r>
            <a:rPr lang="en-AU" smtClean="0"/>
            <a:t>Recycle</a:t>
          </a:r>
          <a:endParaRPr lang="en-AU"/>
        </a:p>
      </dgm:t>
    </dgm:pt>
    <dgm:pt modelId="{03A98811-8583-4470-91BE-93185D6DC40C}" type="parTrans" cxnId="{91BB94C6-9D97-4F39-9978-7F12B40135E3}">
      <dgm:prSet/>
      <dgm:spPr/>
      <dgm:t>
        <a:bodyPr/>
        <a:lstStyle/>
        <a:p>
          <a:endParaRPr lang="en-AU"/>
        </a:p>
      </dgm:t>
    </dgm:pt>
    <dgm:pt modelId="{493182CC-737C-4EDC-97BC-6DDB4BF16ABA}" type="sibTrans" cxnId="{91BB94C6-9D97-4F39-9978-7F12B40135E3}">
      <dgm:prSet/>
      <dgm:spPr/>
      <dgm:t>
        <a:bodyPr/>
        <a:lstStyle/>
        <a:p>
          <a:endParaRPr lang="en-AU"/>
        </a:p>
      </dgm:t>
    </dgm:pt>
    <dgm:pt modelId="{DA7BAD52-FB64-4E02-A692-4F83670174AA}" type="pres">
      <dgm:prSet presAssocID="{752C1EEA-16E7-426F-9F38-C0E1459B881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F1431B8-2870-446C-B6F2-BD4D3EE7FA0D}" type="pres">
      <dgm:prSet presAssocID="{1732E40F-4A4A-4746-8958-2B6FF9832F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F99EECB-30DC-4BCC-B256-67FF33F11F5B}" type="pres">
      <dgm:prSet presAssocID="{E1D1686E-FF02-4563-9879-5C92597C014D}" presName="sibTrans" presStyleLbl="sibTrans2D1" presStyleIdx="0" presStyleCnt="3"/>
      <dgm:spPr/>
      <dgm:t>
        <a:bodyPr/>
        <a:lstStyle/>
        <a:p>
          <a:endParaRPr lang="en-AU"/>
        </a:p>
      </dgm:t>
    </dgm:pt>
    <dgm:pt modelId="{4C1325D7-AF3D-4C45-8426-216DF3214D08}" type="pres">
      <dgm:prSet presAssocID="{E1D1686E-FF02-4563-9879-5C92597C014D}" presName="connectorText" presStyleLbl="sibTrans2D1" presStyleIdx="0" presStyleCnt="3"/>
      <dgm:spPr/>
      <dgm:t>
        <a:bodyPr/>
        <a:lstStyle/>
        <a:p>
          <a:endParaRPr lang="en-AU"/>
        </a:p>
      </dgm:t>
    </dgm:pt>
    <dgm:pt modelId="{B10E43DA-2DE6-4C47-882D-126B5CF2C03F}" type="pres">
      <dgm:prSet presAssocID="{70762CA0-862A-4B8D-9592-1DD8D96AB84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B266CCB-E7FD-4AD8-B1A4-0117CD71D0D2}" type="pres">
      <dgm:prSet presAssocID="{9698AF9D-1A12-4391-992E-A6DBD9C38C3F}" presName="sibTrans" presStyleLbl="sibTrans2D1" presStyleIdx="1" presStyleCnt="3"/>
      <dgm:spPr/>
      <dgm:t>
        <a:bodyPr/>
        <a:lstStyle/>
        <a:p>
          <a:endParaRPr lang="en-AU"/>
        </a:p>
      </dgm:t>
    </dgm:pt>
    <dgm:pt modelId="{555BC63C-EF22-4598-A793-122949A1F5A2}" type="pres">
      <dgm:prSet presAssocID="{9698AF9D-1A12-4391-992E-A6DBD9C38C3F}" presName="connectorText" presStyleLbl="sibTrans2D1" presStyleIdx="1" presStyleCnt="3"/>
      <dgm:spPr/>
      <dgm:t>
        <a:bodyPr/>
        <a:lstStyle/>
        <a:p>
          <a:endParaRPr lang="en-AU"/>
        </a:p>
      </dgm:t>
    </dgm:pt>
    <dgm:pt modelId="{B0E57075-61A2-406B-97E1-32EC6E557F46}" type="pres">
      <dgm:prSet presAssocID="{2C42E666-F071-4E1B-B5A0-FED4766D4C8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E2541F-8562-435E-9BD3-9AD769D09C7C}" type="pres">
      <dgm:prSet presAssocID="{493182CC-737C-4EDC-97BC-6DDB4BF16ABA}" presName="sibTrans" presStyleLbl="sibTrans2D1" presStyleIdx="2" presStyleCnt="3"/>
      <dgm:spPr/>
      <dgm:t>
        <a:bodyPr/>
        <a:lstStyle/>
        <a:p>
          <a:endParaRPr lang="en-AU"/>
        </a:p>
      </dgm:t>
    </dgm:pt>
    <dgm:pt modelId="{F4F37D68-51D9-4F4F-90F6-AEC281D35A65}" type="pres">
      <dgm:prSet presAssocID="{493182CC-737C-4EDC-97BC-6DDB4BF16ABA}" presName="connectorText" presStyleLbl="sibTrans2D1" presStyleIdx="2" presStyleCnt="3"/>
      <dgm:spPr/>
      <dgm:t>
        <a:bodyPr/>
        <a:lstStyle/>
        <a:p>
          <a:endParaRPr lang="en-AU"/>
        </a:p>
      </dgm:t>
    </dgm:pt>
  </dgm:ptLst>
  <dgm:cxnLst>
    <dgm:cxn modelId="{35E96C34-425A-4EEE-9EAC-A4B00F650A59}" type="presOf" srcId="{2C42E666-F071-4E1B-B5A0-FED4766D4C88}" destId="{B0E57075-61A2-406B-97E1-32EC6E557F46}" srcOrd="0" destOrd="0" presId="urn:microsoft.com/office/officeart/2005/8/layout/cycle2"/>
    <dgm:cxn modelId="{9D406E3C-7090-4ACD-9A4F-262E6DE35226}" type="presOf" srcId="{E1D1686E-FF02-4563-9879-5C92597C014D}" destId="{BF99EECB-30DC-4BCC-B256-67FF33F11F5B}" srcOrd="0" destOrd="0" presId="urn:microsoft.com/office/officeart/2005/8/layout/cycle2"/>
    <dgm:cxn modelId="{91BB94C6-9D97-4F39-9978-7F12B40135E3}" srcId="{752C1EEA-16E7-426F-9F38-C0E1459B881E}" destId="{2C42E666-F071-4E1B-B5A0-FED4766D4C88}" srcOrd="2" destOrd="0" parTransId="{03A98811-8583-4470-91BE-93185D6DC40C}" sibTransId="{493182CC-737C-4EDC-97BC-6DDB4BF16ABA}"/>
    <dgm:cxn modelId="{945ACE7D-EB55-4D39-A87C-D802E090744A}" srcId="{752C1EEA-16E7-426F-9F38-C0E1459B881E}" destId="{70762CA0-862A-4B8D-9592-1DD8D96AB842}" srcOrd="1" destOrd="0" parTransId="{13F3A04F-3D6A-489A-87E0-A632D63FFD7F}" sibTransId="{9698AF9D-1A12-4391-992E-A6DBD9C38C3F}"/>
    <dgm:cxn modelId="{B0897676-B67A-4965-AF51-C096EC6B7C13}" type="presOf" srcId="{1732E40F-4A4A-4746-8958-2B6FF9832F11}" destId="{4F1431B8-2870-446C-B6F2-BD4D3EE7FA0D}" srcOrd="0" destOrd="0" presId="urn:microsoft.com/office/officeart/2005/8/layout/cycle2"/>
    <dgm:cxn modelId="{E2DE4F12-A3CC-4221-BB8A-F1165AFFC364}" type="presOf" srcId="{9698AF9D-1A12-4391-992E-A6DBD9C38C3F}" destId="{555BC63C-EF22-4598-A793-122949A1F5A2}" srcOrd="1" destOrd="0" presId="urn:microsoft.com/office/officeart/2005/8/layout/cycle2"/>
    <dgm:cxn modelId="{06538832-11FB-482A-A36B-1D9A210321AD}" type="presOf" srcId="{9698AF9D-1A12-4391-992E-A6DBD9C38C3F}" destId="{1B266CCB-E7FD-4AD8-B1A4-0117CD71D0D2}" srcOrd="0" destOrd="0" presId="urn:microsoft.com/office/officeart/2005/8/layout/cycle2"/>
    <dgm:cxn modelId="{2BDFF303-16E9-4CE2-B615-239F99A80B20}" srcId="{752C1EEA-16E7-426F-9F38-C0E1459B881E}" destId="{1732E40F-4A4A-4746-8958-2B6FF9832F11}" srcOrd="0" destOrd="0" parTransId="{C62B8662-BC1F-477C-A6B2-65871E0E9AC5}" sibTransId="{E1D1686E-FF02-4563-9879-5C92597C014D}"/>
    <dgm:cxn modelId="{93E9EC93-92F0-45B4-BDE7-C9C0269B94E0}" type="presOf" srcId="{752C1EEA-16E7-426F-9F38-C0E1459B881E}" destId="{DA7BAD52-FB64-4E02-A692-4F83670174AA}" srcOrd="0" destOrd="0" presId="urn:microsoft.com/office/officeart/2005/8/layout/cycle2"/>
    <dgm:cxn modelId="{7F53A96E-5218-421E-BD31-88562887E7D4}" type="presOf" srcId="{493182CC-737C-4EDC-97BC-6DDB4BF16ABA}" destId="{34E2541F-8562-435E-9BD3-9AD769D09C7C}" srcOrd="0" destOrd="0" presId="urn:microsoft.com/office/officeart/2005/8/layout/cycle2"/>
    <dgm:cxn modelId="{6DBEFB5C-C526-4672-8324-E31DA64B9C22}" type="presOf" srcId="{493182CC-737C-4EDC-97BC-6DDB4BF16ABA}" destId="{F4F37D68-51D9-4F4F-90F6-AEC281D35A65}" srcOrd="1" destOrd="0" presId="urn:microsoft.com/office/officeart/2005/8/layout/cycle2"/>
    <dgm:cxn modelId="{21CD715F-EF82-4C41-8414-714BA26CED9E}" type="presOf" srcId="{70762CA0-862A-4B8D-9592-1DD8D96AB842}" destId="{B10E43DA-2DE6-4C47-882D-126B5CF2C03F}" srcOrd="0" destOrd="0" presId="urn:microsoft.com/office/officeart/2005/8/layout/cycle2"/>
    <dgm:cxn modelId="{5D74C067-A03B-433D-9346-71408A5F365A}" type="presOf" srcId="{E1D1686E-FF02-4563-9879-5C92597C014D}" destId="{4C1325D7-AF3D-4C45-8426-216DF3214D08}" srcOrd="1" destOrd="0" presId="urn:microsoft.com/office/officeart/2005/8/layout/cycle2"/>
    <dgm:cxn modelId="{C716FE87-F626-4950-A57F-75D1BAD7C42D}" type="presParOf" srcId="{DA7BAD52-FB64-4E02-A692-4F83670174AA}" destId="{4F1431B8-2870-446C-B6F2-BD4D3EE7FA0D}" srcOrd="0" destOrd="0" presId="urn:microsoft.com/office/officeart/2005/8/layout/cycle2"/>
    <dgm:cxn modelId="{7290CD55-90F7-4A0F-9C3C-39741D56C841}" type="presParOf" srcId="{DA7BAD52-FB64-4E02-A692-4F83670174AA}" destId="{BF99EECB-30DC-4BCC-B256-67FF33F11F5B}" srcOrd="1" destOrd="0" presId="urn:microsoft.com/office/officeart/2005/8/layout/cycle2"/>
    <dgm:cxn modelId="{8E5FF6F9-8810-45BB-A3A3-A6736A9128C2}" type="presParOf" srcId="{BF99EECB-30DC-4BCC-B256-67FF33F11F5B}" destId="{4C1325D7-AF3D-4C45-8426-216DF3214D08}" srcOrd="0" destOrd="0" presId="urn:microsoft.com/office/officeart/2005/8/layout/cycle2"/>
    <dgm:cxn modelId="{3B5BD1D0-4DDF-405F-81C8-D57BE714921C}" type="presParOf" srcId="{DA7BAD52-FB64-4E02-A692-4F83670174AA}" destId="{B10E43DA-2DE6-4C47-882D-126B5CF2C03F}" srcOrd="2" destOrd="0" presId="urn:microsoft.com/office/officeart/2005/8/layout/cycle2"/>
    <dgm:cxn modelId="{154BCD5B-FB1A-4955-821A-BA2EF2C30CB9}" type="presParOf" srcId="{DA7BAD52-FB64-4E02-A692-4F83670174AA}" destId="{1B266CCB-E7FD-4AD8-B1A4-0117CD71D0D2}" srcOrd="3" destOrd="0" presId="urn:microsoft.com/office/officeart/2005/8/layout/cycle2"/>
    <dgm:cxn modelId="{3B9373D8-EFE5-48CD-A893-717FD82CC534}" type="presParOf" srcId="{1B266CCB-E7FD-4AD8-B1A4-0117CD71D0D2}" destId="{555BC63C-EF22-4598-A793-122949A1F5A2}" srcOrd="0" destOrd="0" presId="urn:microsoft.com/office/officeart/2005/8/layout/cycle2"/>
    <dgm:cxn modelId="{25F73070-90BE-4895-BB72-B43DC97C8571}" type="presParOf" srcId="{DA7BAD52-FB64-4E02-A692-4F83670174AA}" destId="{B0E57075-61A2-406B-97E1-32EC6E557F46}" srcOrd="4" destOrd="0" presId="urn:microsoft.com/office/officeart/2005/8/layout/cycle2"/>
    <dgm:cxn modelId="{F71446D8-7CE0-4DC7-919D-09E197A35BDE}" type="presParOf" srcId="{DA7BAD52-FB64-4E02-A692-4F83670174AA}" destId="{34E2541F-8562-435E-9BD3-9AD769D09C7C}" srcOrd="5" destOrd="0" presId="urn:microsoft.com/office/officeart/2005/8/layout/cycle2"/>
    <dgm:cxn modelId="{FE2A67CE-AE5A-4B57-AC3D-65BD65F96347}" type="presParOf" srcId="{34E2541F-8562-435E-9BD3-9AD769D09C7C}" destId="{F4F37D68-51D9-4F4F-90F6-AEC281D35A6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431B8-2870-446C-B6F2-BD4D3EE7FA0D}">
      <dsp:nvSpPr>
        <dsp:cNvPr id="0" name=""/>
        <dsp:cNvSpPr/>
      </dsp:nvSpPr>
      <dsp:spPr>
        <a:xfrm>
          <a:off x="4487497" y="643"/>
          <a:ext cx="1579578" cy="1579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100" kern="1200" smtClean="0"/>
            <a:t>Reuse</a:t>
          </a:r>
          <a:endParaRPr lang="en-AU" sz="2100" kern="1200"/>
        </a:p>
      </dsp:txBody>
      <dsp:txXfrm>
        <a:off x="4718821" y="231967"/>
        <a:ext cx="1116930" cy="1116930"/>
      </dsp:txXfrm>
    </dsp:sp>
    <dsp:sp modelId="{BF99EECB-30DC-4BCC-B256-67FF33F11F5B}">
      <dsp:nvSpPr>
        <dsp:cNvPr id="0" name=""/>
        <dsp:cNvSpPr/>
      </dsp:nvSpPr>
      <dsp:spPr>
        <a:xfrm rot="3600000">
          <a:off x="5654314" y="1541386"/>
          <a:ext cx="420859" cy="53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/>
        </a:p>
      </dsp:txBody>
      <dsp:txXfrm>
        <a:off x="5685879" y="1593336"/>
        <a:ext cx="294601" cy="319865"/>
      </dsp:txXfrm>
    </dsp:sp>
    <dsp:sp modelId="{B10E43DA-2DE6-4C47-882D-126B5CF2C03F}">
      <dsp:nvSpPr>
        <dsp:cNvPr id="0" name=""/>
        <dsp:cNvSpPr/>
      </dsp:nvSpPr>
      <dsp:spPr>
        <a:xfrm>
          <a:off x="5674324" y="2056288"/>
          <a:ext cx="1579578" cy="1579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100" kern="1200" smtClean="0"/>
            <a:t>Reduce</a:t>
          </a:r>
          <a:endParaRPr lang="en-AU" sz="2100" kern="1200"/>
        </a:p>
      </dsp:txBody>
      <dsp:txXfrm>
        <a:off x="5905648" y="2287612"/>
        <a:ext cx="1116930" cy="1116930"/>
      </dsp:txXfrm>
    </dsp:sp>
    <dsp:sp modelId="{1B266CCB-E7FD-4AD8-B1A4-0117CD71D0D2}">
      <dsp:nvSpPr>
        <dsp:cNvPr id="0" name=""/>
        <dsp:cNvSpPr/>
      </dsp:nvSpPr>
      <dsp:spPr>
        <a:xfrm rot="10800000">
          <a:off x="5078768" y="2579523"/>
          <a:ext cx="420859" cy="53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/>
        </a:p>
      </dsp:txBody>
      <dsp:txXfrm rot="10800000">
        <a:off x="5205026" y="2686144"/>
        <a:ext cx="294601" cy="319865"/>
      </dsp:txXfrm>
    </dsp:sp>
    <dsp:sp modelId="{B0E57075-61A2-406B-97E1-32EC6E557F46}">
      <dsp:nvSpPr>
        <dsp:cNvPr id="0" name=""/>
        <dsp:cNvSpPr/>
      </dsp:nvSpPr>
      <dsp:spPr>
        <a:xfrm>
          <a:off x="3300670" y="2056288"/>
          <a:ext cx="1579578" cy="1579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100" kern="1200" smtClean="0"/>
            <a:t>Recycle</a:t>
          </a:r>
          <a:endParaRPr lang="en-AU" sz="2100" kern="1200"/>
        </a:p>
      </dsp:txBody>
      <dsp:txXfrm>
        <a:off x="3531994" y="2287612"/>
        <a:ext cx="1116930" cy="1116930"/>
      </dsp:txXfrm>
    </dsp:sp>
    <dsp:sp modelId="{34E2541F-8562-435E-9BD3-9AD769D09C7C}">
      <dsp:nvSpPr>
        <dsp:cNvPr id="0" name=""/>
        <dsp:cNvSpPr/>
      </dsp:nvSpPr>
      <dsp:spPr>
        <a:xfrm rot="18000000">
          <a:off x="4467488" y="1562016"/>
          <a:ext cx="420859" cy="53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/>
        </a:p>
      </dsp:txBody>
      <dsp:txXfrm>
        <a:off x="4499053" y="1723308"/>
        <a:ext cx="294601" cy="319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100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649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1814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983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762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096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90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65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98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459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8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587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749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887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15/05/2014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303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8000" b="0" dirty="0" smtClean="0">
                <a:solidFill>
                  <a:schemeClr val="accent1">
                    <a:lumMod val="50000"/>
                  </a:schemeClr>
                </a:solidFill>
              </a:rPr>
              <a:t>RECYCLING</a:t>
            </a:r>
            <a:endParaRPr lang="en-AU" sz="80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THE NEED TO CREATE A BETTER WORLD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Tips for a Sustainable Existence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573307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768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Image Library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3668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4678079" cy="3636511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Australia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Products You Can Recycle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Statistics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Facts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Tips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15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Australia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42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is one of the world’s highest per capita waste generators</a:t>
            </a:r>
          </a:p>
          <a:p>
            <a:r>
              <a:rPr lang="en-AU" dirty="0" smtClean="0"/>
              <a:t>Approx. 400kg of waste 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household 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67" y="2513065"/>
            <a:ext cx="5102988" cy="3685033"/>
          </a:xfrm>
        </p:spPr>
      </p:pic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becoming one of the biggest problems in Australia – millions of computers, printers, TVs etc.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Around the World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77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Other Countries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33848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0052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189</TotalTime>
  <Words>278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Century Gothic</vt:lpstr>
      <vt:lpstr>Wingdings</vt:lpstr>
      <vt:lpstr>Wingdings 2</vt:lpstr>
      <vt:lpstr>Quotable</vt:lpstr>
      <vt:lpstr>RECYCLING</vt:lpstr>
      <vt:lpstr>Overview</vt:lpstr>
      <vt:lpstr>Australia</vt:lpstr>
      <vt:lpstr>Recycling In Australia</vt:lpstr>
      <vt:lpstr>Products You Can Recycle</vt:lpstr>
      <vt:lpstr>Recycling Statistics</vt:lpstr>
      <vt:lpstr>Around the World</vt:lpstr>
      <vt:lpstr>Recycling Facts</vt:lpstr>
      <vt:lpstr>Recycling in Other Countries</vt:lpstr>
      <vt:lpstr>Tips for a Sustainable Existence</vt:lpstr>
      <vt:lpstr>Image Library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19</cp:revision>
  <dcterms:created xsi:type="dcterms:W3CDTF">2014-05-12T00:21:33Z</dcterms:created>
  <dcterms:modified xsi:type="dcterms:W3CDTF">2014-05-15T05:33:32Z</dcterms:modified>
</cp:coreProperties>
</file>