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59" r:id="rId5"/>
    <p:sldId id="26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199363-E2E9-4A8C-B236-929B8C1E686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28DB0582-FE18-41E7-8787-294FD636FD26}">
      <dgm:prSet phldrT="[Text]"/>
      <dgm:spPr/>
      <dgm:t>
        <a:bodyPr/>
        <a:lstStyle/>
        <a:p>
          <a:r>
            <a:rPr lang="en-AU" dirty="0"/>
            <a:t>Sunlight</a:t>
          </a:r>
        </a:p>
      </dgm:t>
    </dgm:pt>
    <dgm:pt modelId="{FE4F5279-3B44-4CE4-9B11-08674F21F2F2}" type="parTrans" cxnId="{EBEC8387-A784-4A96-8DC1-82860A6E8CC9}">
      <dgm:prSet/>
      <dgm:spPr/>
      <dgm:t>
        <a:bodyPr/>
        <a:lstStyle/>
        <a:p>
          <a:endParaRPr lang="en-AU"/>
        </a:p>
      </dgm:t>
    </dgm:pt>
    <dgm:pt modelId="{D114C11C-A236-4BC5-88F5-F818E4BB0CA4}" type="sibTrans" cxnId="{EBEC8387-A784-4A96-8DC1-82860A6E8CC9}">
      <dgm:prSet/>
      <dgm:spPr/>
      <dgm:t>
        <a:bodyPr/>
        <a:lstStyle/>
        <a:p>
          <a:endParaRPr lang="en-AU"/>
        </a:p>
      </dgm:t>
    </dgm:pt>
    <dgm:pt modelId="{E0C6E624-041C-49F0-BBD9-A9BD7F04A9B5}">
      <dgm:prSet phldrT="[Text]"/>
      <dgm:spPr/>
      <dgm:t>
        <a:bodyPr/>
        <a:lstStyle/>
        <a:p>
          <a:r>
            <a:rPr lang="en-AU" dirty="0"/>
            <a:t>Solar Panels</a:t>
          </a:r>
        </a:p>
      </dgm:t>
    </dgm:pt>
    <dgm:pt modelId="{A1B695F5-6937-48D3-9F9C-58EDF96F7C32}" type="parTrans" cxnId="{F903FDDE-3EB0-45D7-B82C-123C1341ADB3}">
      <dgm:prSet/>
      <dgm:spPr/>
      <dgm:t>
        <a:bodyPr/>
        <a:lstStyle/>
        <a:p>
          <a:endParaRPr lang="en-AU"/>
        </a:p>
      </dgm:t>
    </dgm:pt>
    <dgm:pt modelId="{1724E439-CB38-474A-BD46-ABC5E659EE8F}" type="sibTrans" cxnId="{F903FDDE-3EB0-45D7-B82C-123C1341ADB3}">
      <dgm:prSet/>
      <dgm:spPr/>
      <dgm:t>
        <a:bodyPr/>
        <a:lstStyle/>
        <a:p>
          <a:endParaRPr lang="en-AU"/>
        </a:p>
      </dgm:t>
    </dgm:pt>
    <dgm:pt modelId="{EDFF32D4-9726-4D8A-9BE2-A1510DAC9457}">
      <dgm:prSet phldrT="[Text]"/>
      <dgm:spPr/>
      <dgm:t>
        <a:bodyPr/>
        <a:lstStyle/>
        <a:p>
          <a:r>
            <a:rPr lang="en-AU" dirty="0"/>
            <a:t>Energy</a:t>
          </a:r>
        </a:p>
      </dgm:t>
    </dgm:pt>
    <dgm:pt modelId="{05DCA86E-54AA-4057-86E4-85F5806DCF98}" type="parTrans" cxnId="{9DC07B67-215B-4F13-94B8-002A65B965FB}">
      <dgm:prSet/>
      <dgm:spPr/>
      <dgm:t>
        <a:bodyPr/>
        <a:lstStyle/>
        <a:p>
          <a:endParaRPr lang="en-AU"/>
        </a:p>
      </dgm:t>
    </dgm:pt>
    <dgm:pt modelId="{2EACD14D-09DA-4D6F-BFFD-8B9A05A11C60}" type="sibTrans" cxnId="{9DC07B67-215B-4F13-94B8-002A65B965FB}">
      <dgm:prSet/>
      <dgm:spPr/>
      <dgm:t>
        <a:bodyPr/>
        <a:lstStyle/>
        <a:p>
          <a:endParaRPr lang="en-AU"/>
        </a:p>
      </dgm:t>
    </dgm:pt>
    <dgm:pt modelId="{909632E2-C38B-4A4B-930A-CD2FDABBD4B9}" type="pres">
      <dgm:prSet presAssocID="{67199363-E2E9-4A8C-B236-929B8C1E6865}" presName="linearFlow" presStyleCnt="0">
        <dgm:presLayoutVars>
          <dgm:dir/>
          <dgm:resizeHandles val="exact"/>
        </dgm:presLayoutVars>
      </dgm:prSet>
      <dgm:spPr/>
    </dgm:pt>
    <dgm:pt modelId="{A150F826-9A2D-47E9-9744-1AD3ECA25564}" type="pres">
      <dgm:prSet presAssocID="{28DB0582-FE18-41E7-8787-294FD636FD26}" presName="node" presStyleLbl="node1" presStyleIdx="0" presStyleCnt="3">
        <dgm:presLayoutVars>
          <dgm:bulletEnabled val="1"/>
        </dgm:presLayoutVars>
      </dgm:prSet>
      <dgm:spPr/>
    </dgm:pt>
    <dgm:pt modelId="{92B4FB04-1245-4288-B3DD-3A5F39570279}" type="pres">
      <dgm:prSet presAssocID="{D114C11C-A236-4BC5-88F5-F818E4BB0CA4}" presName="spacerL" presStyleCnt="0"/>
      <dgm:spPr/>
    </dgm:pt>
    <dgm:pt modelId="{AF70BBE3-F37E-4759-A3D6-D70C2CFC3D3A}" type="pres">
      <dgm:prSet presAssocID="{D114C11C-A236-4BC5-88F5-F818E4BB0CA4}" presName="sibTrans" presStyleLbl="sibTrans2D1" presStyleIdx="0" presStyleCnt="2"/>
      <dgm:spPr/>
    </dgm:pt>
    <dgm:pt modelId="{9C408BF9-B812-40F5-9260-57640A5B2B05}" type="pres">
      <dgm:prSet presAssocID="{D114C11C-A236-4BC5-88F5-F818E4BB0CA4}" presName="spacerR" presStyleCnt="0"/>
      <dgm:spPr/>
    </dgm:pt>
    <dgm:pt modelId="{64BF5D1F-C272-4F2D-A869-8461B4AD9D0B}" type="pres">
      <dgm:prSet presAssocID="{E0C6E624-041C-49F0-BBD9-A9BD7F04A9B5}" presName="node" presStyleLbl="node1" presStyleIdx="1" presStyleCnt="3">
        <dgm:presLayoutVars>
          <dgm:bulletEnabled val="1"/>
        </dgm:presLayoutVars>
      </dgm:prSet>
      <dgm:spPr/>
    </dgm:pt>
    <dgm:pt modelId="{A09B7404-FC67-4C81-9AA4-3749445B09C3}" type="pres">
      <dgm:prSet presAssocID="{1724E439-CB38-474A-BD46-ABC5E659EE8F}" presName="spacerL" presStyleCnt="0"/>
      <dgm:spPr/>
    </dgm:pt>
    <dgm:pt modelId="{E9D03991-13F9-44A8-A479-AB9816B27C87}" type="pres">
      <dgm:prSet presAssocID="{1724E439-CB38-474A-BD46-ABC5E659EE8F}" presName="sibTrans" presStyleLbl="sibTrans2D1" presStyleIdx="1" presStyleCnt="2"/>
      <dgm:spPr/>
    </dgm:pt>
    <dgm:pt modelId="{5F1FBF1F-BDB0-4DED-ADAD-9ED7E9260314}" type="pres">
      <dgm:prSet presAssocID="{1724E439-CB38-474A-BD46-ABC5E659EE8F}" presName="spacerR" presStyleCnt="0"/>
      <dgm:spPr/>
    </dgm:pt>
    <dgm:pt modelId="{11B5F802-8965-4C32-9637-68B5335E1546}" type="pres">
      <dgm:prSet presAssocID="{EDFF32D4-9726-4D8A-9BE2-A1510DAC9457}" presName="node" presStyleLbl="node1" presStyleIdx="2" presStyleCnt="3">
        <dgm:presLayoutVars>
          <dgm:bulletEnabled val="1"/>
        </dgm:presLayoutVars>
      </dgm:prSet>
      <dgm:spPr/>
    </dgm:pt>
  </dgm:ptLst>
  <dgm:cxnLst>
    <dgm:cxn modelId="{8813A3BA-1D6E-466A-8AEC-09B5CC46CE52}" type="presOf" srcId="{E0C6E624-041C-49F0-BBD9-A9BD7F04A9B5}" destId="{64BF5D1F-C272-4F2D-A869-8461B4AD9D0B}" srcOrd="0" destOrd="0" presId="urn:microsoft.com/office/officeart/2005/8/layout/equation1"/>
    <dgm:cxn modelId="{EBEC8387-A784-4A96-8DC1-82860A6E8CC9}" srcId="{67199363-E2E9-4A8C-B236-929B8C1E6865}" destId="{28DB0582-FE18-41E7-8787-294FD636FD26}" srcOrd="0" destOrd="0" parTransId="{FE4F5279-3B44-4CE4-9B11-08674F21F2F2}" sibTransId="{D114C11C-A236-4BC5-88F5-F818E4BB0CA4}"/>
    <dgm:cxn modelId="{2BE88BB3-6590-45F7-8587-0250F20C5D5E}" type="presOf" srcId="{28DB0582-FE18-41E7-8787-294FD636FD26}" destId="{A150F826-9A2D-47E9-9744-1AD3ECA25564}" srcOrd="0" destOrd="0" presId="urn:microsoft.com/office/officeart/2005/8/layout/equation1"/>
    <dgm:cxn modelId="{9DC07B67-215B-4F13-94B8-002A65B965FB}" srcId="{67199363-E2E9-4A8C-B236-929B8C1E6865}" destId="{EDFF32D4-9726-4D8A-9BE2-A1510DAC9457}" srcOrd="2" destOrd="0" parTransId="{05DCA86E-54AA-4057-86E4-85F5806DCF98}" sibTransId="{2EACD14D-09DA-4D6F-BFFD-8B9A05A11C60}"/>
    <dgm:cxn modelId="{F903FDDE-3EB0-45D7-B82C-123C1341ADB3}" srcId="{67199363-E2E9-4A8C-B236-929B8C1E6865}" destId="{E0C6E624-041C-49F0-BBD9-A9BD7F04A9B5}" srcOrd="1" destOrd="0" parTransId="{A1B695F5-6937-48D3-9F9C-58EDF96F7C32}" sibTransId="{1724E439-CB38-474A-BD46-ABC5E659EE8F}"/>
    <dgm:cxn modelId="{B54277EF-32BF-43D8-8BFC-66412E529122}" type="presOf" srcId="{67199363-E2E9-4A8C-B236-929B8C1E6865}" destId="{909632E2-C38B-4A4B-930A-CD2FDABBD4B9}" srcOrd="0" destOrd="0" presId="urn:microsoft.com/office/officeart/2005/8/layout/equation1"/>
    <dgm:cxn modelId="{E8B4C8E5-27C3-4934-A963-22DEE08916EB}" type="presOf" srcId="{1724E439-CB38-474A-BD46-ABC5E659EE8F}" destId="{E9D03991-13F9-44A8-A479-AB9816B27C87}" srcOrd="0" destOrd="0" presId="urn:microsoft.com/office/officeart/2005/8/layout/equation1"/>
    <dgm:cxn modelId="{5D6F0E10-FF99-488B-B746-BD00DBCDD0DB}" type="presOf" srcId="{EDFF32D4-9726-4D8A-9BE2-A1510DAC9457}" destId="{11B5F802-8965-4C32-9637-68B5335E1546}" srcOrd="0" destOrd="0" presId="urn:microsoft.com/office/officeart/2005/8/layout/equation1"/>
    <dgm:cxn modelId="{74AF1559-9CD0-457D-A412-A711989A2D20}" type="presOf" srcId="{D114C11C-A236-4BC5-88F5-F818E4BB0CA4}" destId="{AF70BBE3-F37E-4759-A3D6-D70C2CFC3D3A}" srcOrd="0" destOrd="0" presId="urn:microsoft.com/office/officeart/2005/8/layout/equation1"/>
    <dgm:cxn modelId="{377AA5A4-D8B7-4C73-B5DB-292C74FA119E}" type="presParOf" srcId="{909632E2-C38B-4A4B-930A-CD2FDABBD4B9}" destId="{A150F826-9A2D-47E9-9744-1AD3ECA25564}" srcOrd="0" destOrd="0" presId="urn:microsoft.com/office/officeart/2005/8/layout/equation1"/>
    <dgm:cxn modelId="{5BE8E256-FCEB-4811-86E8-B4C50B2B5262}" type="presParOf" srcId="{909632E2-C38B-4A4B-930A-CD2FDABBD4B9}" destId="{92B4FB04-1245-4288-B3DD-3A5F39570279}" srcOrd="1" destOrd="0" presId="urn:microsoft.com/office/officeart/2005/8/layout/equation1"/>
    <dgm:cxn modelId="{97EE6908-EB2A-4D0E-866C-26AB114CE0A8}" type="presParOf" srcId="{909632E2-C38B-4A4B-930A-CD2FDABBD4B9}" destId="{AF70BBE3-F37E-4759-A3D6-D70C2CFC3D3A}" srcOrd="2" destOrd="0" presId="urn:microsoft.com/office/officeart/2005/8/layout/equation1"/>
    <dgm:cxn modelId="{3874713B-2100-4BA6-9C28-9880FBC4C5C8}" type="presParOf" srcId="{909632E2-C38B-4A4B-930A-CD2FDABBD4B9}" destId="{9C408BF9-B812-40F5-9260-57640A5B2B05}" srcOrd="3" destOrd="0" presId="urn:microsoft.com/office/officeart/2005/8/layout/equation1"/>
    <dgm:cxn modelId="{85BE3B8D-C7F2-4F3B-93A6-BB9A8E64F3CC}" type="presParOf" srcId="{909632E2-C38B-4A4B-930A-CD2FDABBD4B9}" destId="{64BF5D1F-C272-4F2D-A869-8461B4AD9D0B}" srcOrd="4" destOrd="0" presId="urn:microsoft.com/office/officeart/2005/8/layout/equation1"/>
    <dgm:cxn modelId="{A7BE807D-7CAE-400A-898A-7D6771AE3CBC}" type="presParOf" srcId="{909632E2-C38B-4A4B-930A-CD2FDABBD4B9}" destId="{A09B7404-FC67-4C81-9AA4-3749445B09C3}" srcOrd="5" destOrd="0" presId="urn:microsoft.com/office/officeart/2005/8/layout/equation1"/>
    <dgm:cxn modelId="{BEB7C415-C5CE-4E3A-8396-87EA5DEE6689}" type="presParOf" srcId="{909632E2-C38B-4A4B-930A-CD2FDABBD4B9}" destId="{E9D03991-13F9-44A8-A479-AB9816B27C87}" srcOrd="6" destOrd="0" presId="urn:microsoft.com/office/officeart/2005/8/layout/equation1"/>
    <dgm:cxn modelId="{C2811881-DC0B-446C-A6F2-47AB7C2056EA}" type="presParOf" srcId="{909632E2-C38B-4A4B-930A-CD2FDABBD4B9}" destId="{5F1FBF1F-BDB0-4DED-ADAD-9ED7E9260314}" srcOrd="7" destOrd="0" presId="urn:microsoft.com/office/officeart/2005/8/layout/equation1"/>
    <dgm:cxn modelId="{E5FFE532-E322-46DC-98FE-89AE4688E946}" type="presParOf" srcId="{909632E2-C38B-4A4B-930A-CD2FDABBD4B9}" destId="{11B5F802-8965-4C32-9637-68B5335E154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0F826-9A2D-47E9-9744-1AD3ECA25564}">
      <dsp:nvSpPr>
        <dsp:cNvPr id="0" name=""/>
        <dsp:cNvSpPr/>
      </dsp:nvSpPr>
      <dsp:spPr>
        <a:xfrm>
          <a:off x="924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Sunlight</a:t>
          </a:r>
        </a:p>
      </dsp:txBody>
      <dsp:txXfrm>
        <a:off x="180311" y="1152192"/>
        <a:ext cx="866158" cy="866158"/>
      </dsp:txXfrm>
    </dsp:sp>
    <dsp:sp modelId="{AF70BBE3-F37E-4759-A3D6-D70C2CFC3D3A}">
      <dsp:nvSpPr>
        <dsp:cNvPr id="0" name=""/>
        <dsp:cNvSpPr/>
      </dsp:nvSpPr>
      <dsp:spPr>
        <a:xfrm>
          <a:off x="1325320" y="1230041"/>
          <a:ext cx="710460" cy="71046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100" kern="1200"/>
        </a:p>
      </dsp:txBody>
      <dsp:txXfrm>
        <a:off x="1419491" y="1501721"/>
        <a:ext cx="522118" cy="167100"/>
      </dsp:txXfrm>
    </dsp:sp>
    <dsp:sp modelId="{64BF5D1F-C272-4F2D-A869-8461B4AD9D0B}">
      <dsp:nvSpPr>
        <dsp:cNvPr id="0" name=""/>
        <dsp:cNvSpPr/>
      </dsp:nvSpPr>
      <dsp:spPr>
        <a:xfrm>
          <a:off x="2135245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Solar Panels</a:t>
          </a:r>
        </a:p>
      </dsp:txBody>
      <dsp:txXfrm>
        <a:off x="2314632" y="1152192"/>
        <a:ext cx="866158" cy="866158"/>
      </dsp:txXfrm>
    </dsp:sp>
    <dsp:sp modelId="{E9D03991-13F9-44A8-A479-AB9816B27C87}">
      <dsp:nvSpPr>
        <dsp:cNvPr id="0" name=""/>
        <dsp:cNvSpPr/>
      </dsp:nvSpPr>
      <dsp:spPr>
        <a:xfrm>
          <a:off x="3459642" y="1230041"/>
          <a:ext cx="710460" cy="71046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400" kern="1200"/>
        </a:p>
      </dsp:txBody>
      <dsp:txXfrm>
        <a:off x="3553813" y="1376396"/>
        <a:ext cx="522118" cy="417750"/>
      </dsp:txXfrm>
    </dsp:sp>
    <dsp:sp modelId="{11B5F802-8965-4C32-9637-68B5335E1546}">
      <dsp:nvSpPr>
        <dsp:cNvPr id="0" name=""/>
        <dsp:cNvSpPr/>
      </dsp:nvSpPr>
      <dsp:spPr>
        <a:xfrm>
          <a:off x="4269567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Energy</a:t>
          </a:r>
        </a:p>
      </dsp:txBody>
      <dsp:txXfrm>
        <a:off x="4448954" y="1152192"/>
        <a:ext cx="866158" cy="866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820400" y="6224336"/>
            <a:ext cx="697832" cy="4949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7" name="Action Button: Back or Previous 56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Action Button: Home 57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Action Button: Forward or Next 58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65886686"/>
              </p:ext>
            </p:extLst>
          </p:nvPr>
        </p:nvGraphicFramePr>
        <p:xfrm>
          <a:off x="1066800" y="2681616"/>
          <a:ext cx="5495424" cy="3170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329</TotalTime>
  <Words>73</Words>
  <Application>Microsoft Office PowerPoint</Application>
  <PresentationFormat>Widescreen</PresentationFormat>
  <Paragraphs>22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52</cp:revision>
  <dcterms:created xsi:type="dcterms:W3CDTF">2013-06-04T04:50:49Z</dcterms:created>
  <dcterms:modified xsi:type="dcterms:W3CDTF">2016-05-05T05:31:00Z</dcterms:modified>
</cp:coreProperties>
</file>