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2910" y="15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-23821024"/>
        <c:axId val="-23815584"/>
      </c:barChart>
      <c:catAx>
        <c:axId val="-23821024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815584"/>
        <c:crosses val="autoZero"/>
        <c:auto val="1"/>
        <c:lblAlgn val="ctr"/>
        <c:lblOffset val="100"/>
        <c:noMultiLvlLbl val="0"/>
      </c:catAx>
      <c:valAx>
        <c:axId val="-23815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3821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616718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13</cp:revision>
  <dcterms:created xsi:type="dcterms:W3CDTF">2013-06-04T01:56:36Z</dcterms:created>
  <dcterms:modified xsi:type="dcterms:W3CDTF">2013-07-05T01:45:55Z</dcterms:modified>
</cp:coreProperties>
</file>