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2A966-CDAA-4CA2-8CB2-990C469185FC}" type="datetimeFigureOut">
              <a:rPr lang="en-AU" smtClean="0"/>
              <a:t>15/05/2014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65D6-7DEE-4DDB-99E9-A3822C5A64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7485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2A966-CDAA-4CA2-8CB2-990C469185FC}" type="datetimeFigureOut">
              <a:rPr lang="en-AU" smtClean="0"/>
              <a:t>15/05/2014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65D6-7DEE-4DDB-99E9-A3822C5A64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0739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2A966-CDAA-4CA2-8CB2-990C469185FC}" type="datetimeFigureOut">
              <a:rPr lang="en-AU" smtClean="0"/>
              <a:t>15/05/2014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65D6-7DEE-4DDB-99E9-A3822C5A64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1068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2A966-CDAA-4CA2-8CB2-990C469185FC}" type="datetimeFigureOut">
              <a:rPr lang="en-AU" smtClean="0"/>
              <a:t>15/05/2014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65D6-7DEE-4DDB-99E9-A3822C5A64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59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2A966-CDAA-4CA2-8CB2-990C469185FC}" type="datetimeFigureOut">
              <a:rPr lang="en-AU" smtClean="0"/>
              <a:t>15/05/2014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65D6-7DEE-4DDB-99E9-A3822C5A64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0991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2A966-CDAA-4CA2-8CB2-990C469185FC}" type="datetimeFigureOut">
              <a:rPr lang="en-AU" smtClean="0"/>
              <a:t>15/05/2014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65D6-7DEE-4DDB-99E9-A3822C5A64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4308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2A966-CDAA-4CA2-8CB2-990C469185FC}" type="datetimeFigureOut">
              <a:rPr lang="en-AU" smtClean="0"/>
              <a:t>15/05/2014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65D6-7DEE-4DDB-99E9-A3822C5A64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533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2A966-CDAA-4CA2-8CB2-990C469185FC}" type="datetimeFigureOut">
              <a:rPr lang="en-AU" smtClean="0"/>
              <a:t>15/05/2014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65D6-7DEE-4DDB-99E9-A3822C5A64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099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2A966-CDAA-4CA2-8CB2-990C469185FC}" type="datetimeFigureOut">
              <a:rPr lang="en-AU" smtClean="0"/>
              <a:t>15/05/2014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65D6-7DEE-4DDB-99E9-A3822C5A64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128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2A966-CDAA-4CA2-8CB2-990C469185FC}" type="datetimeFigureOut">
              <a:rPr lang="en-AU" smtClean="0"/>
              <a:t>15/05/2014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65D6-7DEE-4DDB-99E9-A3822C5A64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7666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2A966-CDAA-4CA2-8CB2-990C469185FC}" type="datetimeFigureOut">
              <a:rPr lang="en-AU" smtClean="0"/>
              <a:t>15/05/2014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65D6-7DEE-4DDB-99E9-A3822C5A64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8222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2A966-CDAA-4CA2-8CB2-990C469185FC}" type="datetimeFigureOut">
              <a:rPr lang="en-AU" smtClean="0"/>
              <a:t>15/05/2014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E65D6-7DEE-4DDB-99E9-A3822C5A64C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394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62" y="665016"/>
            <a:ext cx="1815644" cy="26289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598" y="682510"/>
            <a:ext cx="1878948" cy="26305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603" y="665016"/>
            <a:ext cx="1744949" cy="26161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787" y="684924"/>
            <a:ext cx="1861081" cy="26089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10" y="3491345"/>
            <a:ext cx="27432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220" y="3604021"/>
            <a:ext cx="3956858" cy="28263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618" y="3731246"/>
            <a:ext cx="2931019" cy="226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630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Brouwer</dc:creator>
  <cp:lastModifiedBy>Karen Brouwer</cp:lastModifiedBy>
  <cp:revision>2</cp:revision>
  <dcterms:created xsi:type="dcterms:W3CDTF">2014-05-15T05:35:31Z</dcterms:created>
  <dcterms:modified xsi:type="dcterms:W3CDTF">2014-05-15T10:01:02Z</dcterms:modified>
</cp:coreProperties>
</file>