
<file path=[Content_Types].xml><?xml version="1.0" encoding="utf-8"?>
<Types xmlns="http://schemas.openxmlformats.org/package/2006/content-types">
  <Default Extension="bmp" ContentType="image/bmp"/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9" r:id="rId5"/>
    <p:sldId id="268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eZglxQGOZo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6901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eZglxQGOZos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99072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110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  <p:pic>
        <p:nvPicPr>
          <p:cNvPr id="4" name="Audi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4247" y="5741566"/>
            <a:ext cx="609600" cy="67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334</TotalTime>
  <Words>69</Words>
  <Application>Microsoft Office PowerPoint</Application>
  <PresentationFormat>Widescreen</PresentationFormat>
  <Paragraphs>19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51</cp:revision>
  <dcterms:created xsi:type="dcterms:W3CDTF">2013-06-04T04:50:49Z</dcterms:created>
  <dcterms:modified xsi:type="dcterms:W3CDTF">2016-05-05T05:34:46Z</dcterms:modified>
</cp:coreProperties>
</file>