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2"/>
  </p:notes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5" r:id="rId9"/>
    <p:sldId id="267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60" autoAdjust="0"/>
    <p:restoredTop sz="86447" autoAdjust="0"/>
  </p:normalViewPr>
  <p:slideViewPr>
    <p:cSldViewPr>
      <p:cViewPr>
        <p:scale>
          <a:sx n="70" d="100"/>
          <a:sy n="70" d="100"/>
        </p:scale>
        <p:origin x="-2010" y="-534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D10C3-94D5-453E-AD32-C9BECCABAD32}" type="datetimeFigureOut">
              <a:rPr lang="en-AU" smtClean="0"/>
              <a:t>5/11/2010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20888-C2A0-40E0-BE63-80A7EB9152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03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64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  <p:sp>
        <p:nvSpPr>
          <p:cNvPr id="7" name="Right Arrow 6"/>
          <p:cNvSpPr/>
          <p:nvPr/>
        </p:nvSpPr>
        <p:spPr>
          <a:xfrm>
            <a:off x="2699792" y="4365104"/>
            <a:ext cx="4752528" cy="1800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Oval 7"/>
          <p:cNvSpPr/>
          <p:nvPr/>
        </p:nvSpPr>
        <p:spPr>
          <a:xfrm>
            <a:off x="1619672" y="4365104"/>
            <a:ext cx="2232248" cy="22322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3954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351524"/>
            <a:ext cx="7408333" cy="3450696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42" b="99769" l="994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8884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  <p:pic>
        <p:nvPicPr>
          <p:cNvPr id="1031" name="Picture 7" descr="C:\Users\NatalieF\AppData\Local\Microsoft\Windows\Temporary Internet Files\Content.IE5\27SDYC9T\MC900440110[1]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6"/>
          <a:stretch/>
        </p:blipFill>
        <p:spPr bwMode="auto">
          <a:xfrm>
            <a:off x="5796136" y="3356992"/>
            <a:ext cx="2463492" cy="285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en-AU" dirty="0"/>
              <a:t>Electric cars</a:t>
            </a:r>
          </a:p>
          <a:p>
            <a:r>
              <a:rPr lang="en-AU" dirty="0"/>
              <a:t>Solar scooters</a:t>
            </a:r>
          </a:p>
          <a:p>
            <a:r>
              <a:rPr lang="en-AU" dirty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AU" dirty="0"/>
              <a:t>Wind racers</a:t>
            </a:r>
          </a:p>
          <a:p>
            <a:r>
              <a:rPr lang="en-AU" dirty="0"/>
              <a:t>Terra travellers</a:t>
            </a:r>
          </a:p>
          <a:p>
            <a:r>
              <a:rPr lang="en-AU" dirty="0"/>
              <a:t>Body skimmers</a:t>
            </a:r>
          </a:p>
          <a:p>
            <a:r>
              <a:rPr lang="en-AU" dirty="0"/>
              <a:t>Hydro packs</a:t>
            </a:r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AU" dirty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324" flipH="1">
            <a:off x="4499992" y="2780928"/>
            <a:ext cx="3681549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5" y="2420888"/>
            <a:ext cx="5616624" cy="1617629"/>
          </a:xfrm>
        </p:spPr>
        <p:txBody>
          <a:bodyPr/>
          <a:lstStyle/>
          <a:p>
            <a:pPr lvl="0" rtl="0"/>
            <a:r>
              <a:rPr lang="en-AU" dirty="0" smtClean="0"/>
              <a:t>Ionic transport depots</a:t>
            </a:r>
            <a:endParaRPr lang="en-AU" dirty="0"/>
          </a:p>
          <a:p>
            <a:pPr lvl="0" rtl="0"/>
            <a:r>
              <a:rPr lang="en-AU" dirty="0" smtClean="0"/>
              <a:t>Thermal management systems</a:t>
            </a:r>
            <a:endParaRPr lang="en-AU" dirty="0"/>
          </a:p>
          <a:p>
            <a:pPr lvl="0" rtl="0"/>
            <a:r>
              <a:rPr lang="en-AU" dirty="0" smtClean="0"/>
              <a:t>Logistics engineering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  <a14:imgEffect>
                      <a14:saturation sat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708920"/>
            <a:ext cx="3669792" cy="2889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>
            <a:normAutofit/>
          </a:bodyPr>
          <a:lstStyle/>
          <a:p>
            <a:r>
              <a:rPr lang="en-AU" dirty="0"/>
              <a:t>Hybridisation</a:t>
            </a:r>
          </a:p>
          <a:p>
            <a:r>
              <a:rPr lang="en-AU" dirty="0"/>
              <a:t>Solid oxide technology</a:t>
            </a:r>
          </a:p>
          <a:p>
            <a:r>
              <a:rPr lang="en-AU" dirty="0"/>
              <a:t>Power plant alternatives</a:t>
            </a:r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1184</TotalTime>
  <Words>78</Words>
  <Application>Microsoft Office PowerPoint</Application>
  <PresentationFormat>On-screen Show (4:3)</PresentationFormat>
  <Paragraphs>40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68</cp:revision>
  <dcterms:created xsi:type="dcterms:W3CDTF">2010-09-15T02:43:03Z</dcterms:created>
  <dcterms:modified xsi:type="dcterms:W3CDTF">2010-11-05T02:53:36Z</dcterms:modified>
</cp:coreProperties>
</file>