
<file path=[Content_Types].xml><?xml version="1.0" encoding="utf-8"?>
<Types xmlns="http://schemas.openxmlformats.org/package/2006/content-types">
  <Default Extension="mpeg" ContentType="vide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2DD919-6F7E-4CC5-9B0E-CDA1376DDDC5}" type="datetimeFigureOut">
              <a:rPr lang="en-US" smtClean="0"/>
              <a:pPr/>
              <a:t>11/10/2010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943F-F25A-499C-96C6-4E11ACF16B3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eg"/><Relationship Id="rId1" Type="http://schemas.microsoft.com/office/2007/relationships/media" Target="../media/media1.m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6744" cy="1584176"/>
          </a:xfrm>
        </p:spPr>
        <p:txBody>
          <a:bodyPr>
            <a:noAutofit/>
          </a:bodyPr>
          <a:lstStyle/>
          <a:p>
            <a:r>
              <a:rPr lang="en-AU" sz="4400" dirty="0" smtClean="0"/>
              <a:t>Don’t Gamble </a:t>
            </a:r>
            <a:r>
              <a:rPr lang="en-AU" sz="4400" dirty="0" smtClean="0"/>
              <a:t>With Communication</a:t>
            </a:r>
            <a:endParaRPr lang="en-AU" sz="4400" dirty="0"/>
          </a:p>
        </p:txBody>
      </p:sp>
      <p:pic>
        <p:nvPicPr>
          <p:cNvPr id="3" name="Dice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909"/>
          </a:xfrm>
        </p:spPr>
        <p:txBody>
          <a:bodyPr>
            <a:normAutofit/>
          </a:bodyPr>
          <a:lstStyle/>
          <a:p>
            <a:r>
              <a:rPr lang="en-AU" dirty="0" smtClean="0"/>
              <a:t>Effective communication = Happy customers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9</Words>
  <Application>Microsoft Office PowerPoint</Application>
  <PresentationFormat>On-screen Show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Don’t Gamble With Communication</vt:lpstr>
      <vt:lpstr>Effective communication = Happy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15</cp:revision>
  <dcterms:created xsi:type="dcterms:W3CDTF">2008-04-29T03:08:15Z</dcterms:created>
  <dcterms:modified xsi:type="dcterms:W3CDTF">2010-11-10T03:26:06Z</dcterms:modified>
</cp:coreProperties>
</file>