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64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5028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516354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228</TotalTime>
  <Words>60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38</cp:revision>
  <dcterms:created xsi:type="dcterms:W3CDTF">2013-06-04T04:50:49Z</dcterms:created>
  <dcterms:modified xsi:type="dcterms:W3CDTF">2013-07-04T23:07:22Z</dcterms:modified>
</cp:coreProperties>
</file>