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7347577"/>
              </p:ext>
            </p:extLst>
          </p:nvPr>
        </p:nvGraphicFramePr>
        <p:xfrm>
          <a:off x="457200" y="1935163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mtClean="0"/>
                        <a:t>486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116</TotalTime>
  <Words>24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Natalie Ford</cp:lastModifiedBy>
  <cp:revision>12</cp:revision>
  <dcterms:created xsi:type="dcterms:W3CDTF">2008-04-17T05:37:31Z</dcterms:created>
  <dcterms:modified xsi:type="dcterms:W3CDTF">2010-09-28T03:36:43Z</dcterms:modified>
</cp:coreProperties>
</file>