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60" d="100"/>
          <a:sy n="6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173E7-BF40-4132-8DDC-A8FDB55DCB77}">
      <dsp:nvSpPr>
        <dsp:cNvPr id="0" name=""/>
        <dsp:cNvSpPr/>
      </dsp:nvSpPr>
      <dsp:spPr>
        <a:xfrm>
          <a:off x="0" y="460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768C0-DA00-4A41-B9EF-35C51387B500}">
      <dsp:nvSpPr>
        <dsp:cNvPr id="0" name=""/>
        <dsp:cNvSpPr/>
      </dsp:nvSpPr>
      <dsp:spPr>
        <a:xfrm>
          <a:off x="370416" y="91847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Ionic transport depots</a:t>
          </a:r>
          <a:endParaRPr lang="en-AU" sz="2500" kern="1200" dirty="0"/>
        </a:p>
      </dsp:txBody>
      <dsp:txXfrm>
        <a:off x="406442" y="127873"/>
        <a:ext cx="5113781" cy="665948"/>
      </dsp:txXfrm>
    </dsp:sp>
    <dsp:sp modelId="{DC3C0484-A42F-46F1-8D78-24F4CA385E05}">
      <dsp:nvSpPr>
        <dsp:cNvPr id="0" name=""/>
        <dsp:cNvSpPr/>
      </dsp:nvSpPr>
      <dsp:spPr>
        <a:xfrm>
          <a:off x="0" y="1594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05C09F-A4F3-40A6-A459-F9F92FC5BAAC}">
      <dsp:nvSpPr>
        <dsp:cNvPr id="0" name=""/>
        <dsp:cNvSpPr/>
      </dsp:nvSpPr>
      <dsp:spPr>
        <a:xfrm>
          <a:off x="370416" y="1225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Thermal management systems</a:t>
          </a:r>
          <a:endParaRPr lang="en-AU" sz="2500" kern="1200"/>
        </a:p>
      </dsp:txBody>
      <dsp:txXfrm>
        <a:off x="406442" y="1261874"/>
        <a:ext cx="5113781" cy="665948"/>
      </dsp:txXfrm>
    </dsp:sp>
    <dsp:sp modelId="{96FFB0F8-6FD6-440D-95A9-8596807F8AB7}">
      <dsp:nvSpPr>
        <dsp:cNvPr id="0" name=""/>
        <dsp:cNvSpPr/>
      </dsp:nvSpPr>
      <dsp:spPr>
        <a:xfrm>
          <a:off x="0" y="2728848"/>
          <a:ext cx="740833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F1D98-C5AB-4F42-9CF6-8D84CC304E48}">
      <dsp:nvSpPr>
        <dsp:cNvPr id="0" name=""/>
        <dsp:cNvSpPr/>
      </dsp:nvSpPr>
      <dsp:spPr>
        <a:xfrm>
          <a:off x="370416" y="2359848"/>
          <a:ext cx="518583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12" tIns="0" rIns="19601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smtClean="0"/>
            <a:t>Logistics engineering</a:t>
          </a:r>
          <a:endParaRPr lang="en-AU" sz="2500" kern="1200"/>
        </a:p>
      </dsp:txBody>
      <dsp:txXfrm>
        <a:off x="406442" y="2395874"/>
        <a:ext cx="5113781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29/10/2010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63888" y="3556001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</TotalTime>
  <Words>153</Words>
  <Application>Microsoft Office PowerPoint</Application>
  <PresentationFormat>On-screen Show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67</cp:revision>
  <dcterms:created xsi:type="dcterms:W3CDTF">2010-09-15T02:43:03Z</dcterms:created>
  <dcterms:modified xsi:type="dcterms:W3CDTF">2010-10-29T02:42:11Z</dcterms:modified>
</cp:coreProperties>
</file>