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62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77" autoAdjust="0"/>
    <p:restoredTop sz="94816" autoAdjust="0"/>
  </p:normalViewPr>
  <p:slideViewPr>
    <p:cSldViewPr>
      <p:cViewPr varScale="1">
        <p:scale>
          <a:sx n="70" d="100"/>
          <a:sy n="70" d="100"/>
        </p:scale>
        <p:origin x="-1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6947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Nature’s solutions</a:t>
            </a:r>
          </a:p>
          <a:p>
            <a:pPr lvl="1"/>
            <a:r>
              <a:rPr lang="en-AU" smtClean="0"/>
              <a:t>Future trends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9496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1391887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</a:t>
            </a:r>
            <a:r>
              <a:rPr lang="en-AU" baseline="0" dirty="0" smtClean="0"/>
              <a:t> Transport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47775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Ionic</a:t>
            </a:r>
            <a:r>
              <a:rPr lang="en-AU" baseline="0" dirty="0" smtClean="0"/>
              <a:t> transport depots</a:t>
            </a:r>
          </a:p>
          <a:p>
            <a:r>
              <a:rPr lang="en-AU" baseline="0" dirty="0" smtClean="0"/>
              <a:t>Thermal management systems</a:t>
            </a:r>
          </a:p>
          <a:p>
            <a:r>
              <a:rPr lang="en-AU" baseline="0" dirty="0" smtClean="0"/>
              <a:t>Logistics engineering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5509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46290911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70</TotalTime>
  <Words>51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Slipstream</vt:lpstr>
      <vt:lpstr>Transport</vt:lpstr>
      <vt:lpstr>New Directions</vt:lpstr>
      <vt:lpstr>Personal</vt:lpstr>
      <vt:lpstr>People Transport</vt:lpstr>
      <vt:lpstr>Freight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8</cp:revision>
  <dcterms:created xsi:type="dcterms:W3CDTF">2010-11-04T00:37:33Z</dcterms:created>
  <dcterms:modified xsi:type="dcterms:W3CDTF">2010-11-04T03:22:47Z</dcterms:modified>
</cp:coreProperties>
</file>