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363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92" y="2324283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40" y="1922757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683324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3230185" y="5045825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4777046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le 6"/>
          <p:cNvSpPr/>
          <p:nvPr/>
        </p:nvSpPr>
        <p:spPr>
          <a:xfrm>
            <a:off x="6323906" y="5045825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7870766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1599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42</cp:revision>
  <dcterms:created xsi:type="dcterms:W3CDTF">2013-05-17T01:38:36Z</dcterms:created>
  <dcterms:modified xsi:type="dcterms:W3CDTF">2014-05-23T03:31:02Z</dcterms:modified>
</cp:coreProperties>
</file>