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90" d="100"/>
          <a:sy n="90" d="100"/>
        </p:scale>
        <p:origin x="-1440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15/10/2010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15/10/2010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</a:t>
            </a:r>
            <a:r>
              <a:rPr lang="en-AU" baseline="0" smtClean="0"/>
              <a:t>any implications…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4048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1661</TotalTime>
  <Words>118</Words>
  <Application>Microsoft Office PowerPoint</Application>
  <PresentationFormat>On-screen Show (4:3)</PresentationFormat>
  <Paragraphs>55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95</cp:revision>
  <dcterms:created xsi:type="dcterms:W3CDTF">2010-09-15T02:43:03Z</dcterms:created>
  <dcterms:modified xsi:type="dcterms:W3CDTF">2010-10-15T01:39:03Z</dcterms:modified>
</cp:coreProperties>
</file>