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AC-44CD-A6D2-7C5B353811F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AC-44CD-A6D2-7C5B353811F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AC-44CD-A6D2-7C5B353811F9}"/>
              </c:ext>
            </c:extLst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AC-44CD-A6D2-7C5B35381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</a:t>
            </a:r>
            <a:r>
              <a:rPr lang="en-AU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New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Current Solutions</a:t>
            </a:r>
          </a:p>
          <a:p>
            <a:pPr lvl="1"/>
            <a:r>
              <a:rPr lang="en-AU" dirty="0"/>
              <a:t>Personal</a:t>
            </a:r>
          </a:p>
          <a:p>
            <a:pPr lvl="1"/>
            <a:r>
              <a:rPr lang="en-AU" dirty="0"/>
              <a:t>People transport</a:t>
            </a:r>
          </a:p>
          <a:p>
            <a:pPr lvl="1"/>
            <a:r>
              <a:rPr lang="en-AU" dirty="0"/>
              <a:t>Freight</a:t>
            </a:r>
          </a:p>
          <a:p>
            <a:pPr lvl="1"/>
            <a:r>
              <a:rPr lang="en-AU" dirty="0"/>
              <a:t>Usage</a:t>
            </a:r>
          </a:p>
          <a:p>
            <a:r>
              <a:rPr lang="en-AU" dirty="0"/>
              <a:t>Renewable Solutions</a:t>
            </a:r>
          </a:p>
          <a:p>
            <a:r>
              <a:rPr lang="en-AU" dirty="0"/>
              <a:t>Solar Cells</a:t>
            </a:r>
          </a:p>
          <a:p>
            <a:r>
              <a:rPr lang="en-AU" dirty="0"/>
              <a:t>Nature’s Solution</a:t>
            </a:r>
          </a:p>
          <a:p>
            <a:r>
              <a:rPr lang="en-AU" dirty="0"/>
              <a:t>Future Trends</a:t>
            </a:r>
          </a:p>
        </p:txBody>
      </p:sp>
    </p:spTree>
    <p:extLst>
      <p:ext uri="{BB962C8B-B14F-4D97-AF65-F5344CB8AC3E}">
        <p14:creationId xmlns:p14="http://schemas.microsoft.com/office/powerpoint/2010/main" val="17837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Solutions</a:t>
            </a:r>
          </a:p>
        </p:txBody>
      </p:sp>
    </p:spTree>
    <p:extLst>
      <p:ext uri="{BB962C8B-B14F-4D97-AF65-F5344CB8AC3E}">
        <p14:creationId xmlns:p14="http://schemas.microsoft.com/office/powerpoint/2010/main" val="335789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Electric shuttles</a:t>
            </a:r>
          </a:p>
          <a:p>
            <a:r>
              <a:rPr lang="en-AU" dirty="0"/>
              <a:t>New age jets</a:t>
            </a:r>
          </a:p>
          <a:p>
            <a:r>
              <a:rPr lang="en-AU" dirty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Ionic transport depots</a:t>
            </a:r>
          </a:p>
          <a:p>
            <a:r>
              <a:rPr lang="en-AU" dirty="0"/>
              <a:t>Thermal management systems</a:t>
            </a:r>
          </a:p>
          <a:p>
            <a:r>
              <a:rPr lang="en-AU" dirty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Usage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09150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169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Solutions</a:t>
            </a:r>
          </a:p>
        </p:txBody>
      </p:sp>
    </p:spTree>
    <p:extLst>
      <p:ext uri="{BB962C8B-B14F-4D97-AF65-F5344CB8AC3E}">
        <p14:creationId xmlns:p14="http://schemas.microsoft.com/office/powerpoint/2010/main" val="271620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Future Trends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3939592243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251</TotalTime>
  <Words>72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Ivana Robinson</cp:lastModifiedBy>
  <cp:revision>20</cp:revision>
  <dcterms:created xsi:type="dcterms:W3CDTF">2013-05-17T01:38:36Z</dcterms:created>
  <dcterms:modified xsi:type="dcterms:W3CDTF">2016-03-08T02:45:11Z</dcterms:modified>
</cp:coreProperties>
</file>