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2" r:id="rId3"/>
    <p:sldId id="263" r:id="rId4"/>
    <p:sldId id="257" r:id="rId5"/>
    <p:sldId id="258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solutions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949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98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172648"/>
            <a:ext cx="6380189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445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629091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</TotalTime>
  <Words>55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Transport</vt:lpstr>
      <vt:lpstr>New Directions</vt:lpstr>
      <vt:lpstr>Current Solutions</vt:lpstr>
      <vt:lpstr>Personal</vt:lpstr>
      <vt:lpstr>People Transport</vt:lpstr>
      <vt:lpstr>Freight</vt:lpstr>
      <vt:lpstr>Renewable Solutions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9</cp:revision>
  <dcterms:created xsi:type="dcterms:W3CDTF">2010-11-04T00:37:33Z</dcterms:created>
  <dcterms:modified xsi:type="dcterms:W3CDTF">2010-11-04T03:24:41Z</dcterms:modified>
</cp:coreProperties>
</file>