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8CDF7C-EB49-490A-9758-5473FAB9D3E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0032D419-8E98-4889-96F2-4D89453FB3B2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AU" dirty="0"/>
        </a:p>
      </dgm:t>
    </dgm:pt>
    <dgm:pt modelId="{12200B42-632F-4DD5-AFBC-02BB84CDBADC}" type="parTrans" cxnId="{D0C962AA-2C3B-497D-87F6-C1CB3ADC2AF2}">
      <dgm:prSet/>
      <dgm:spPr/>
      <dgm:t>
        <a:bodyPr/>
        <a:lstStyle/>
        <a:p>
          <a:endParaRPr lang="en-AU"/>
        </a:p>
      </dgm:t>
    </dgm:pt>
    <dgm:pt modelId="{93555FBD-8180-4F49-89EA-05287716141F}" type="sibTrans" cxnId="{D0C962AA-2C3B-497D-87F6-C1CB3ADC2AF2}">
      <dgm:prSet/>
      <dgm:spPr/>
      <dgm:t>
        <a:bodyPr/>
        <a:lstStyle/>
        <a:p>
          <a:endParaRPr lang="en-AU"/>
        </a:p>
      </dgm:t>
    </dgm:pt>
    <dgm:pt modelId="{A33E1575-9C5A-46A4-A66E-B750B7747EC6}" type="asst">
      <dgm:prSet phldrT="[Text]"/>
      <dgm:spPr/>
      <dgm:t>
        <a:bodyPr/>
        <a:lstStyle/>
        <a:p>
          <a:r>
            <a:rPr lang="en-AU" dirty="0" smtClean="0"/>
            <a:t>Legal Advisor</a:t>
          </a:r>
          <a:endParaRPr lang="en-AU" dirty="0"/>
        </a:p>
      </dgm:t>
    </dgm:pt>
    <dgm:pt modelId="{946F502B-4566-4B24-8717-30E51F1E96B1}" type="parTrans" cxnId="{2231C5EA-34B5-4A64-83B8-A2CFB94E9FCB}">
      <dgm:prSet/>
      <dgm:spPr/>
      <dgm:t>
        <a:bodyPr/>
        <a:lstStyle/>
        <a:p>
          <a:endParaRPr lang="en-AU"/>
        </a:p>
      </dgm:t>
    </dgm:pt>
    <dgm:pt modelId="{05EE5085-AD7A-4619-A18B-BF50E80DAD19}" type="sibTrans" cxnId="{2231C5EA-34B5-4A64-83B8-A2CFB94E9FCB}">
      <dgm:prSet/>
      <dgm:spPr/>
      <dgm:t>
        <a:bodyPr/>
        <a:lstStyle/>
        <a:p>
          <a:endParaRPr lang="en-AU"/>
        </a:p>
      </dgm:t>
    </dgm:pt>
    <dgm:pt modelId="{82A4AC5E-A62E-4BB7-ADAE-741727435CEA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AU" dirty="0"/>
        </a:p>
      </dgm:t>
    </dgm:pt>
    <dgm:pt modelId="{E15ED354-1A88-4F55-98C5-2AEFF7C708C1}" type="parTrans" cxnId="{2EA06A44-02D1-40DD-BA1B-E539258C86DF}">
      <dgm:prSet/>
      <dgm:spPr/>
      <dgm:t>
        <a:bodyPr/>
        <a:lstStyle/>
        <a:p>
          <a:endParaRPr lang="en-AU"/>
        </a:p>
      </dgm:t>
    </dgm:pt>
    <dgm:pt modelId="{DF67763D-2E92-4ECD-8B25-7B05C758C47B}" type="sibTrans" cxnId="{2EA06A44-02D1-40DD-BA1B-E539258C86DF}">
      <dgm:prSet/>
      <dgm:spPr/>
      <dgm:t>
        <a:bodyPr/>
        <a:lstStyle/>
        <a:p>
          <a:endParaRPr lang="en-AU"/>
        </a:p>
      </dgm:t>
    </dgm:pt>
    <dgm:pt modelId="{EBBC436E-FF7C-4C64-BC2E-001F2134871B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AU" dirty="0"/>
        </a:p>
      </dgm:t>
    </dgm:pt>
    <dgm:pt modelId="{17FC9536-0476-43AC-8427-2FBE0768375B}" type="parTrans" cxnId="{4F968A6E-A28E-4261-9EF6-36FE8031077D}">
      <dgm:prSet/>
      <dgm:spPr/>
      <dgm:t>
        <a:bodyPr/>
        <a:lstStyle/>
        <a:p>
          <a:endParaRPr lang="en-AU"/>
        </a:p>
      </dgm:t>
    </dgm:pt>
    <dgm:pt modelId="{F2EDC8E6-6F28-4E94-BE13-B1C4DEE2CA68}" type="sibTrans" cxnId="{4F968A6E-A28E-4261-9EF6-36FE8031077D}">
      <dgm:prSet/>
      <dgm:spPr/>
      <dgm:t>
        <a:bodyPr/>
        <a:lstStyle/>
        <a:p>
          <a:endParaRPr lang="en-AU"/>
        </a:p>
      </dgm:t>
    </dgm:pt>
    <dgm:pt modelId="{540F34F5-1956-467C-A8F7-BCEAA8230AEC}">
      <dgm:prSet phldrT="[Text]"/>
      <dgm:spPr/>
      <dgm:t>
        <a:bodyPr/>
        <a:lstStyle/>
        <a:p>
          <a:r>
            <a:rPr lang="en-AU" dirty="0" smtClean="0"/>
            <a:t>Marketing Director</a:t>
          </a:r>
          <a:endParaRPr lang="en-AU" dirty="0"/>
        </a:p>
      </dgm:t>
    </dgm:pt>
    <dgm:pt modelId="{6CEC8FAE-065C-405E-A7A3-546F629F7B84}" type="parTrans" cxnId="{66553BC0-3FBA-4E0A-983C-07A82EF2AEF3}">
      <dgm:prSet/>
      <dgm:spPr/>
      <dgm:t>
        <a:bodyPr/>
        <a:lstStyle/>
        <a:p>
          <a:endParaRPr lang="en-AU"/>
        </a:p>
      </dgm:t>
    </dgm:pt>
    <dgm:pt modelId="{8758BB77-F463-4257-B049-728DF2B4B188}" type="sibTrans" cxnId="{66553BC0-3FBA-4E0A-983C-07A82EF2AEF3}">
      <dgm:prSet/>
      <dgm:spPr/>
      <dgm:t>
        <a:bodyPr/>
        <a:lstStyle/>
        <a:p>
          <a:endParaRPr lang="en-AU"/>
        </a:p>
      </dgm:t>
    </dgm:pt>
    <dgm:pt modelId="{E360C047-B16E-4936-88C4-80B707BEBB79}" type="pres">
      <dgm:prSet presAssocID="{7B8CDF7C-EB49-490A-9758-5473FAB9D3E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B0FC6C8-B7C5-4E24-82C2-E6967143F0D1}" type="pres">
      <dgm:prSet presAssocID="{0032D419-8E98-4889-96F2-4D89453FB3B2}" presName="hierRoot1" presStyleCnt="0">
        <dgm:presLayoutVars>
          <dgm:hierBranch val="init"/>
        </dgm:presLayoutVars>
      </dgm:prSet>
      <dgm:spPr/>
    </dgm:pt>
    <dgm:pt modelId="{015DC60A-B278-453E-904C-4FC3BEA68C2C}" type="pres">
      <dgm:prSet presAssocID="{0032D419-8E98-4889-96F2-4D89453FB3B2}" presName="rootComposite1" presStyleCnt="0"/>
      <dgm:spPr/>
    </dgm:pt>
    <dgm:pt modelId="{28F4B735-F121-4149-80B7-8FD6783A56B4}" type="pres">
      <dgm:prSet presAssocID="{0032D419-8E98-4889-96F2-4D89453FB3B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F235C8A-9706-4CDE-93B9-E77F86199963}" type="pres">
      <dgm:prSet presAssocID="{0032D419-8E98-4889-96F2-4D89453FB3B2}" presName="rootConnector1" presStyleLbl="node1" presStyleIdx="0" presStyleCnt="0"/>
      <dgm:spPr/>
    </dgm:pt>
    <dgm:pt modelId="{30F8F9E7-1A7E-4AE9-801D-A109D4279FEC}" type="pres">
      <dgm:prSet presAssocID="{0032D419-8E98-4889-96F2-4D89453FB3B2}" presName="hierChild2" presStyleCnt="0"/>
      <dgm:spPr/>
    </dgm:pt>
    <dgm:pt modelId="{B27DCE4C-0E0A-4A62-856A-677E32C7E41D}" type="pres">
      <dgm:prSet presAssocID="{E15ED354-1A88-4F55-98C5-2AEFF7C708C1}" presName="Name37" presStyleLbl="parChTrans1D2" presStyleIdx="0" presStyleCnt="4"/>
      <dgm:spPr/>
    </dgm:pt>
    <dgm:pt modelId="{FD836A1F-6BF0-4D39-8593-06CFFF72D464}" type="pres">
      <dgm:prSet presAssocID="{82A4AC5E-A62E-4BB7-ADAE-741727435CEA}" presName="hierRoot2" presStyleCnt="0">
        <dgm:presLayoutVars>
          <dgm:hierBranch val="init"/>
        </dgm:presLayoutVars>
      </dgm:prSet>
      <dgm:spPr/>
    </dgm:pt>
    <dgm:pt modelId="{1AF48BB7-336A-4A30-A18D-D004D36101E1}" type="pres">
      <dgm:prSet presAssocID="{82A4AC5E-A62E-4BB7-ADAE-741727435CEA}" presName="rootComposite" presStyleCnt="0"/>
      <dgm:spPr/>
    </dgm:pt>
    <dgm:pt modelId="{9F02F52F-6D7C-4ABB-BDB3-908718EEA570}" type="pres">
      <dgm:prSet presAssocID="{82A4AC5E-A62E-4BB7-ADAE-741727435CEA}" presName="rootText" presStyleLbl="node2" presStyleIdx="0" presStyleCnt="3">
        <dgm:presLayoutVars>
          <dgm:chPref val="3"/>
        </dgm:presLayoutVars>
      </dgm:prSet>
      <dgm:spPr/>
    </dgm:pt>
    <dgm:pt modelId="{77C2B497-E040-4CF8-A029-7BA047677B5D}" type="pres">
      <dgm:prSet presAssocID="{82A4AC5E-A62E-4BB7-ADAE-741727435CEA}" presName="rootConnector" presStyleLbl="node2" presStyleIdx="0" presStyleCnt="3"/>
      <dgm:spPr/>
    </dgm:pt>
    <dgm:pt modelId="{607D6534-4CFD-43BD-BFDA-64A54A2F2E63}" type="pres">
      <dgm:prSet presAssocID="{82A4AC5E-A62E-4BB7-ADAE-741727435CEA}" presName="hierChild4" presStyleCnt="0"/>
      <dgm:spPr/>
    </dgm:pt>
    <dgm:pt modelId="{A36AA751-818E-4D33-9283-234CEF4133E8}" type="pres">
      <dgm:prSet presAssocID="{82A4AC5E-A62E-4BB7-ADAE-741727435CEA}" presName="hierChild5" presStyleCnt="0"/>
      <dgm:spPr/>
    </dgm:pt>
    <dgm:pt modelId="{FAE1A22B-94E2-44BC-9EB4-455784C1D1D6}" type="pres">
      <dgm:prSet presAssocID="{17FC9536-0476-43AC-8427-2FBE0768375B}" presName="Name37" presStyleLbl="parChTrans1D2" presStyleIdx="1" presStyleCnt="4"/>
      <dgm:spPr/>
    </dgm:pt>
    <dgm:pt modelId="{32A8C87C-16AE-4872-9A5D-D9021F65A309}" type="pres">
      <dgm:prSet presAssocID="{EBBC436E-FF7C-4C64-BC2E-001F2134871B}" presName="hierRoot2" presStyleCnt="0">
        <dgm:presLayoutVars>
          <dgm:hierBranch val="init"/>
        </dgm:presLayoutVars>
      </dgm:prSet>
      <dgm:spPr/>
    </dgm:pt>
    <dgm:pt modelId="{3CE226C0-ADB1-4B56-81D3-D19FDF10F986}" type="pres">
      <dgm:prSet presAssocID="{EBBC436E-FF7C-4C64-BC2E-001F2134871B}" presName="rootComposite" presStyleCnt="0"/>
      <dgm:spPr/>
    </dgm:pt>
    <dgm:pt modelId="{660655EC-C016-4307-A7A3-41981E372F25}" type="pres">
      <dgm:prSet presAssocID="{EBBC436E-FF7C-4C64-BC2E-001F2134871B}" presName="rootText" presStyleLbl="node2" presStyleIdx="1" presStyleCnt="3">
        <dgm:presLayoutVars>
          <dgm:chPref val="3"/>
        </dgm:presLayoutVars>
      </dgm:prSet>
      <dgm:spPr/>
    </dgm:pt>
    <dgm:pt modelId="{0630570B-E177-4B95-A8FA-5AA5B270FB7A}" type="pres">
      <dgm:prSet presAssocID="{EBBC436E-FF7C-4C64-BC2E-001F2134871B}" presName="rootConnector" presStyleLbl="node2" presStyleIdx="1" presStyleCnt="3"/>
      <dgm:spPr/>
    </dgm:pt>
    <dgm:pt modelId="{D7262B1B-C667-4ACC-B5FA-BCED5C8D01CB}" type="pres">
      <dgm:prSet presAssocID="{EBBC436E-FF7C-4C64-BC2E-001F2134871B}" presName="hierChild4" presStyleCnt="0"/>
      <dgm:spPr/>
    </dgm:pt>
    <dgm:pt modelId="{44B7FC23-7AC2-48A9-B11E-394580065FD0}" type="pres">
      <dgm:prSet presAssocID="{EBBC436E-FF7C-4C64-BC2E-001F2134871B}" presName="hierChild5" presStyleCnt="0"/>
      <dgm:spPr/>
    </dgm:pt>
    <dgm:pt modelId="{876A5BA8-09AA-4DCE-9FC4-B6FF041D2575}" type="pres">
      <dgm:prSet presAssocID="{6CEC8FAE-065C-405E-A7A3-546F629F7B84}" presName="Name37" presStyleLbl="parChTrans1D2" presStyleIdx="2" presStyleCnt="4"/>
      <dgm:spPr/>
    </dgm:pt>
    <dgm:pt modelId="{954B5B8E-BA7F-4862-934D-5A006910B4AC}" type="pres">
      <dgm:prSet presAssocID="{540F34F5-1956-467C-A8F7-BCEAA8230AEC}" presName="hierRoot2" presStyleCnt="0">
        <dgm:presLayoutVars>
          <dgm:hierBranch val="init"/>
        </dgm:presLayoutVars>
      </dgm:prSet>
      <dgm:spPr/>
    </dgm:pt>
    <dgm:pt modelId="{E0DE36EE-13B5-42AA-BD6D-36B16196102A}" type="pres">
      <dgm:prSet presAssocID="{540F34F5-1956-467C-A8F7-BCEAA8230AEC}" presName="rootComposite" presStyleCnt="0"/>
      <dgm:spPr/>
    </dgm:pt>
    <dgm:pt modelId="{3D349AC9-71E6-441E-9C9E-4F75ED154F73}" type="pres">
      <dgm:prSet presAssocID="{540F34F5-1956-467C-A8F7-BCEAA8230AEC}" presName="rootText" presStyleLbl="node2" presStyleIdx="2" presStyleCnt="3">
        <dgm:presLayoutVars>
          <dgm:chPref val="3"/>
        </dgm:presLayoutVars>
      </dgm:prSet>
      <dgm:spPr/>
    </dgm:pt>
    <dgm:pt modelId="{5DCB7281-FE2D-44AF-8694-2C921E25D9EA}" type="pres">
      <dgm:prSet presAssocID="{540F34F5-1956-467C-A8F7-BCEAA8230AEC}" presName="rootConnector" presStyleLbl="node2" presStyleIdx="2" presStyleCnt="3"/>
      <dgm:spPr/>
    </dgm:pt>
    <dgm:pt modelId="{863DF7C2-CE4C-4B45-AA6C-811BD1466906}" type="pres">
      <dgm:prSet presAssocID="{540F34F5-1956-467C-A8F7-BCEAA8230AEC}" presName="hierChild4" presStyleCnt="0"/>
      <dgm:spPr/>
    </dgm:pt>
    <dgm:pt modelId="{51F00363-7A04-4063-A6D9-037CC6B2AB1F}" type="pres">
      <dgm:prSet presAssocID="{540F34F5-1956-467C-A8F7-BCEAA8230AEC}" presName="hierChild5" presStyleCnt="0"/>
      <dgm:spPr/>
    </dgm:pt>
    <dgm:pt modelId="{6B772D39-72EC-41AD-B822-15AF5DF25A8F}" type="pres">
      <dgm:prSet presAssocID="{0032D419-8E98-4889-96F2-4D89453FB3B2}" presName="hierChild3" presStyleCnt="0"/>
      <dgm:spPr/>
    </dgm:pt>
    <dgm:pt modelId="{009D3313-9E57-4716-A963-95DB0F5FF26E}" type="pres">
      <dgm:prSet presAssocID="{946F502B-4566-4B24-8717-30E51F1E96B1}" presName="Name111" presStyleLbl="parChTrans1D2" presStyleIdx="3" presStyleCnt="4"/>
      <dgm:spPr/>
    </dgm:pt>
    <dgm:pt modelId="{BBED26F8-A61B-45A7-B3FC-0D2C7434CF50}" type="pres">
      <dgm:prSet presAssocID="{A33E1575-9C5A-46A4-A66E-B750B7747EC6}" presName="hierRoot3" presStyleCnt="0">
        <dgm:presLayoutVars>
          <dgm:hierBranch val="init"/>
        </dgm:presLayoutVars>
      </dgm:prSet>
      <dgm:spPr/>
    </dgm:pt>
    <dgm:pt modelId="{36C6C4CE-675C-420E-B09A-44E2C454BF36}" type="pres">
      <dgm:prSet presAssocID="{A33E1575-9C5A-46A4-A66E-B750B7747EC6}" presName="rootComposite3" presStyleCnt="0"/>
      <dgm:spPr/>
    </dgm:pt>
    <dgm:pt modelId="{D5C95CC8-AE5D-4B05-B609-591211C553AA}" type="pres">
      <dgm:prSet presAssocID="{A33E1575-9C5A-46A4-A66E-B750B7747EC6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8BC4160-0EEC-4279-B091-1CBE1E665708}" type="pres">
      <dgm:prSet presAssocID="{A33E1575-9C5A-46A4-A66E-B750B7747EC6}" presName="rootConnector3" presStyleLbl="asst1" presStyleIdx="0" presStyleCnt="1"/>
      <dgm:spPr/>
    </dgm:pt>
    <dgm:pt modelId="{1D975E0E-7B6A-46DE-94FB-2B66E4A07A06}" type="pres">
      <dgm:prSet presAssocID="{A33E1575-9C5A-46A4-A66E-B750B7747EC6}" presName="hierChild6" presStyleCnt="0"/>
      <dgm:spPr/>
    </dgm:pt>
    <dgm:pt modelId="{C1C2524A-80FB-412B-883E-4C2E347BE477}" type="pres">
      <dgm:prSet presAssocID="{A33E1575-9C5A-46A4-A66E-B750B7747EC6}" presName="hierChild7" presStyleCnt="0"/>
      <dgm:spPr/>
    </dgm:pt>
  </dgm:ptLst>
  <dgm:cxnLst>
    <dgm:cxn modelId="{4F968A6E-A28E-4261-9EF6-36FE8031077D}" srcId="{0032D419-8E98-4889-96F2-4D89453FB3B2}" destId="{EBBC436E-FF7C-4C64-BC2E-001F2134871B}" srcOrd="2" destOrd="0" parTransId="{17FC9536-0476-43AC-8427-2FBE0768375B}" sibTransId="{F2EDC8E6-6F28-4E94-BE13-B1C4DEE2CA68}"/>
    <dgm:cxn modelId="{35C21F37-89A2-413A-A756-36E63AD374B8}" type="presOf" srcId="{0032D419-8E98-4889-96F2-4D89453FB3B2}" destId="{28F4B735-F121-4149-80B7-8FD6783A56B4}" srcOrd="0" destOrd="0" presId="urn:microsoft.com/office/officeart/2005/8/layout/orgChart1"/>
    <dgm:cxn modelId="{8FDE2ED5-CEEF-4310-AACD-1E30B0680243}" type="presOf" srcId="{6CEC8FAE-065C-405E-A7A3-546F629F7B84}" destId="{876A5BA8-09AA-4DCE-9FC4-B6FF041D2575}" srcOrd="0" destOrd="0" presId="urn:microsoft.com/office/officeart/2005/8/layout/orgChart1"/>
    <dgm:cxn modelId="{E1635D7E-7E90-4532-BBA9-260578353D64}" type="presOf" srcId="{82A4AC5E-A62E-4BB7-ADAE-741727435CEA}" destId="{77C2B497-E040-4CF8-A029-7BA047677B5D}" srcOrd="1" destOrd="0" presId="urn:microsoft.com/office/officeart/2005/8/layout/orgChart1"/>
    <dgm:cxn modelId="{E45BDC39-5BE0-4E9A-BA60-6B02FB00A3D0}" type="presOf" srcId="{540F34F5-1956-467C-A8F7-BCEAA8230AEC}" destId="{3D349AC9-71E6-441E-9C9E-4F75ED154F73}" srcOrd="0" destOrd="0" presId="urn:microsoft.com/office/officeart/2005/8/layout/orgChart1"/>
    <dgm:cxn modelId="{D0C962AA-2C3B-497D-87F6-C1CB3ADC2AF2}" srcId="{7B8CDF7C-EB49-490A-9758-5473FAB9D3EE}" destId="{0032D419-8E98-4889-96F2-4D89453FB3B2}" srcOrd="0" destOrd="0" parTransId="{12200B42-632F-4DD5-AFBC-02BB84CDBADC}" sibTransId="{93555FBD-8180-4F49-89EA-05287716141F}"/>
    <dgm:cxn modelId="{7EFEFC89-077C-4051-974E-D2BD12944566}" type="presOf" srcId="{E15ED354-1A88-4F55-98C5-2AEFF7C708C1}" destId="{B27DCE4C-0E0A-4A62-856A-677E32C7E41D}" srcOrd="0" destOrd="0" presId="urn:microsoft.com/office/officeart/2005/8/layout/orgChart1"/>
    <dgm:cxn modelId="{A668DFE5-3466-4081-A945-E349B0CCAEF9}" type="presOf" srcId="{82A4AC5E-A62E-4BB7-ADAE-741727435CEA}" destId="{9F02F52F-6D7C-4ABB-BDB3-908718EEA570}" srcOrd="0" destOrd="0" presId="urn:microsoft.com/office/officeart/2005/8/layout/orgChart1"/>
    <dgm:cxn modelId="{66553BC0-3FBA-4E0A-983C-07A82EF2AEF3}" srcId="{0032D419-8E98-4889-96F2-4D89453FB3B2}" destId="{540F34F5-1956-467C-A8F7-BCEAA8230AEC}" srcOrd="3" destOrd="0" parTransId="{6CEC8FAE-065C-405E-A7A3-546F629F7B84}" sibTransId="{8758BB77-F463-4257-B049-728DF2B4B188}"/>
    <dgm:cxn modelId="{E2E7202D-D4F8-45DD-A9F1-B7B53DEAB1C6}" type="presOf" srcId="{946F502B-4566-4B24-8717-30E51F1E96B1}" destId="{009D3313-9E57-4716-A963-95DB0F5FF26E}" srcOrd="0" destOrd="0" presId="urn:microsoft.com/office/officeart/2005/8/layout/orgChart1"/>
    <dgm:cxn modelId="{030AE306-7E10-46B5-9A00-6FBF80F1D025}" type="presOf" srcId="{0032D419-8E98-4889-96F2-4D89453FB3B2}" destId="{BF235C8A-9706-4CDE-93B9-E77F86199963}" srcOrd="1" destOrd="0" presId="urn:microsoft.com/office/officeart/2005/8/layout/orgChart1"/>
    <dgm:cxn modelId="{DA94C7B7-34D4-46B1-A51D-DA9145D992F2}" type="presOf" srcId="{540F34F5-1956-467C-A8F7-BCEAA8230AEC}" destId="{5DCB7281-FE2D-44AF-8694-2C921E25D9EA}" srcOrd="1" destOrd="0" presId="urn:microsoft.com/office/officeart/2005/8/layout/orgChart1"/>
    <dgm:cxn modelId="{2231C5EA-34B5-4A64-83B8-A2CFB94E9FCB}" srcId="{0032D419-8E98-4889-96F2-4D89453FB3B2}" destId="{A33E1575-9C5A-46A4-A66E-B750B7747EC6}" srcOrd="0" destOrd="0" parTransId="{946F502B-4566-4B24-8717-30E51F1E96B1}" sibTransId="{05EE5085-AD7A-4619-A18B-BF50E80DAD19}"/>
    <dgm:cxn modelId="{2EA06A44-02D1-40DD-BA1B-E539258C86DF}" srcId="{0032D419-8E98-4889-96F2-4D89453FB3B2}" destId="{82A4AC5E-A62E-4BB7-ADAE-741727435CEA}" srcOrd="1" destOrd="0" parTransId="{E15ED354-1A88-4F55-98C5-2AEFF7C708C1}" sibTransId="{DF67763D-2E92-4ECD-8B25-7B05C758C47B}"/>
    <dgm:cxn modelId="{88B009FC-CF5A-4A02-932A-984F69954AB3}" type="presOf" srcId="{EBBC436E-FF7C-4C64-BC2E-001F2134871B}" destId="{0630570B-E177-4B95-A8FA-5AA5B270FB7A}" srcOrd="1" destOrd="0" presId="urn:microsoft.com/office/officeart/2005/8/layout/orgChart1"/>
    <dgm:cxn modelId="{A952AA0C-7612-433C-862D-6DE409A7796F}" type="presOf" srcId="{7B8CDF7C-EB49-490A-9758-5473FAB9D3EE}" destId="{E360C047-B16E-4936-88C4-80B707BEBB79}" srcOrd="0" destOrd="0" presId="urn:microsoft.com/office/officeart/2005/8/layout/orgChart1"/>
    <dgm:cxn modelId="{84D7D5C6-BB3C-4A63-800F-BC0475A75EBB}" type="presOf" srcId="{EBBC436E-FF7C-4C64-BC2E-001F2134871B}" destId="{660655EC-C016-4307-A7A3-41981E372F25}" srcOrd="0" destOrd="0" presId="urn:microsoft.com/office/officeart/2005/8/layout/orgChart1"/>
    <dgm:cxn modelId="{E95226D6-202F-49B3-B5E5-9427DE927CB3}" type="presOf" srcId="{A33E1575-9C5A-46A4-A66E-B750B7747EC6}" destId="{A8BC4160-0EEC-4279-B091-1CBE1E665708}" srcOrd="1" destOrd="0" presId="urn:microsoft.com/office/officeart/2005/8/layout/orgChart1"/>
    <dgm:cxn modelId="{9B2D4A2A-FC10-448C-9899-C84A9688F8E1}" type="presOf" srcId="{17FC9536-0476-43AC-8427-2FBE0768375B}" destId="{FAE1A22B-94E2-44BC-9EB4-455784C1D1D6}" srcOrd="0" destOrd="0" presId="urn:microsoft.com/office/officeart/2005/8/layout/orgChart1"/>
    <dgm:cxn modelId="{9D4DB800-FB32-44F0-8E4B-FE8D88633D0B}" type="presOf" srcId="{A33E1575-9C5A-46A4-A66E-B750B7747EC6}" destId="{D5C95CC8-AE5D-4B05-B609-591211C553AA}" srcOrd="0" destOrd="0" presId="urn:microsoft.com/office/officeart/2005/8/layout/orgChart1"/>
    <dgm:cxn modelId="{05A8DA2A-02A6-4A68-99FA-7C9B6C6AB289}" type="presParOf" srcId="{E360C047-B16E-4936-88C4-80B707BEBB79}" destId="{FB0FC6C8-B7C5-4E24-82C2-E6967143F0D1}" srcOrd="0" destOrd="0" presId="urn:microsoft.com/office/officeart/2005/8/layout/orgChart1"/>
    <dgm:cxn modelId="{E09EC69D-64F6-4540-B6B7-03A21133102E}" type="presParOf" srcId="{FB0FC6C8-B7C5-4E24-82C2-E6967143F0D1}" destId="{015DC60A-B278-453E-904C-4FC3BEA68C2C}" srcOrd="0" destOrd="0" presId="urn:microsoft.com/office/officeart/2005/8/layout/orgChart1"/>
    <dgm:cxn modelId="{AB0CFD2D-0DC9-483B-A714-CECA6006F817}" type="presParOf" srcId="{015DC60A-B278-453E-904C-4FC3BEA68C2C}" destId="{28F4B735-F121-4149-80B7-8FD6783A56B4}" srcOrd="0" destOrd="0" presId="urn:microsoft.com/office/officeart/2005/8/layout/orgChart1"/>
    <dgm:cxn modelId="{8B7D11FE-E498-4D6F-B53D-DEA7E7A1E135}" type="presParOf" srcId="{015DC60A-B278-453E-904C-4FC3BEA68C2C}" destId="{BF235C8A-9706-4CDE-93B9-E77F86199963}" srcOrd="1" destOrd="0" presId="urn:microsoft.com/office/officeart/2005/8/layout/orgChart1"/>
    <dgm:cxn modelId="{1C4A51A6-2428-4085-AF88-13BE0D491ACD}" type="presParOf" srcId="{FB0FC6C8-B7C5-4E24-82C2-E6967143F0D1}" destId="{30F8F9E7-1A7E-4AE9-801D-A109D4279FEC}" srcOrd="1" destOrd="0" presId="urn:microsoft.com/office/officeart/2005/8/layout/orgChart1"/>
    <dgm:cxn modelId="{ACE0E581-06DB-4FC3-A8E6-FC06825E4B61}" type="presParOf" srcId="{30F8F9E7-1A7E-4AE9-801D-A109D4279FEC}" destId="{B27DCE4C-0E0A-4A62-856A-677E32C7E41D}" srcOrd="0" destOrd="0" presId="urn:microsoft.com/office/officeart/2005/8/layout/orgChart1"/>
    <dgm:cxn modelId="{FE4312BE-2E58-4BEC-899A-1047E006C7AB}" type="presParOf" srcId="{30F8F9E7-1A7E-4AE9-801D-A109D4279FEC}" destId="{FD836A1F-6BF0-4D39-8593-06CFFF72D464}" srcOrd="1" destOrd="0" presId="urn:microsoft.com/office/officeart/2005/8/layout/orgChart1"/>
    <dgm:cxn modelId="{AFAA0E2A-1811-45C2-B2D8-DE2719454D55}" type="presParOf" srcId="{FD836A1F-6BF0-4D39-8593-06CFFF72D464}" destId="{1AF48BB7-336A-4A30-A18D-D004D36101E1}" srcOrd="0" destOrd="0" presId="urn:microsoft.com/office/officeart/2005/8/layout/orgChart1"/>
    <dgm:cxn modelId="{8C8713DA-0AC9-4240-9BED-30EF61F7904D}" type="presParOf" srcId="{1AF48BB7-336A-4A30-A18D-D004D36101E1}" destId="{9F02F52F-6D7C-4ABB-BDB3-908718EEA570}" srcOrd="0" destOrd="0" presId="urn:microsoft.com/office/officeart/2005/8/layout/orgChart1"/>
    <dgm:cxn modelId="{55FF2DDE-5955-4170-A407-A23A657C3F0E}" type="presParOf" srcId="{1AF48BB7-336A-4A30-A18D-D004D36101E1}" destId="{77C2B497-E040-4CF8-A029-7BA047677B5D}" srcOrd="1" destOrd="0" presId="urn:microsoft.com/office/officeart/2005/8/layout/orgChart1"/>
    <dgm:cxn modelId="{71ACF128-FA4D-49C9-A038-36CB0A247199}" type="presParOf" srcId="{FD836A1F-6BF0-4D39-8593-06CFFF72D464}" destId="{607D6534-4CFD-43BD-BFDA-64A54A2F2E63}" srcOrd="1" destOrd="0" presId="urn:microsoft.com/office/officeart/2005/8/layout/orgChart1"/>
    <dgm:cxn modelId="{3A22375B-EFE7-4317-AD4C-B06AB4D34444}" type="presParOf" srcId="{FD836A1F-6BF0-4D39-8593-06CFFF72D464}" destId="{A36AA751-818E-4D33-9283-234CEF4133E8}" srcOrd="2" destOrd="0" presId="urn:microsoft.com/office/officeart/2005/8/layout/orgChart1"/>
    <dgm:cxn modelId="{E1A68C28-73A0-4F16-9B64-8C7294C18B56}" type="presParOf" srcId="{30F8F9E7-1A7E-4AE9-801D-A109D4279FEC}" destId="{FAE1A22B-94E2-44BC-9EB4-455784C1D1D6}" srcOrd="2" destOrd="0" presId="urn:microsoft.com/office/officeart/2005/8/layout/orgChart1"/>
    <dgm:cxn modelId="{AA7DBB3C-B614-4AD9-B4F0-CD47DEC6AF91}" type="presParOf" srcId="{30F8F9E7-1A7E-4AE9-801D-A109D4279FEC}" destId="{32A8C87C-16AE-4872-9A5D-D9021F65A309}" srcOrd="3" destOrd="0" presId="urn:microsoft.com/office/officeart/2005/8/layout/orgChart1"/>
    <dgm:cxn modelId="{8A3F46BD-8608-4563-A593-DDA1CE27D04E}" type="presParOf" srcId="{32A8C87C-16AE-4872-9A5D-D9021F65A309}" destId="{3CE226C0-ADB1-4B56-81D3-D19FDF10F986}" srcOrd="0" destOrd="0" presId="urn:microsoft.com/office/officeart/2005/8/layout/orgChart1"/>
    <dgm:cxn modelId="{964F862C-4D11-4248-A5C7-B27F43A62758}" type="presParOf" srcId="{3CE226C0-ADB1-4B56-81D3-D19FDF10F986}" destId="{660655EC-C016-4307-A7A3-41981E372F25}" srcOrd="0" destOrd="0" presId="urn:microsoft.com/office/officeart/2005/8/layout/orgChart1"/>
    <dgm:cxn modelId="{13866310-CDDB-444F-8BA9-67DB49359CC1}" type="presParOf" srcId="{3CE226C0-ADB1-4B56-81D3-D19FDF10F986}" destId="{0630570B-E177-4B95-A8FA-5AA5B270FB7A}" srcOrd="1" destOrd="0" presId="urn:microsoft.com/office/officeart/2005/8/layout/orgChart1"/>
    <dgm:cxn modelId="{8ECD511D-1583-429A-8A40-95A049E3FF78}" type="presParOf" srcId="{32A8C87C-16AE-4872-9A5D-D9021F65A309}" destId="{D7262B1B-C667-4ACC-B5FA-BCED5C8D01CB}" srcOrd="1" destOrd="0" presId="urn:microsoft.com/office/officeart/2005/8/layout/orgChart1"/>
    <dgm:cxn modelId="{6C14A97A-7976-42FF-8EF1-D68D4E965B0F}" type="presParOf" srcId="{32A8C87C-16AE-4872-9A5D-D9021F65A309}" destId="{44B7FC23-7AC2-48A9-B11E-394580065FD0}" srcOrd="2" destOrd="0" presId="urn:microsoft.com/office/officeart/2005/8/layout/orgChart1"/>
    <dgm:cxn modelId="{381CD13C-87B6-4F43-8D96-57B3B407EE41}" type="presParOf" srcId="{30F8F9E7-1A7E-4AE9-801D-A109D4279FEC}" destId="{876A5BA8-09AA-4DCE-9FC4-B6FF041D2575}" srcOrd="4" destOrd="0" presId="urn:microsoft.com/office/officeart/2005/8/layout/orgChart1"/>
    <dgm:cxn modelId="{2A247959-433E-46F5-AC7C-345388C7ABE6}" type="presParOf" srcId="{30F8F9E7-1A7E-4AE9-801D-A109D4279FEC}" destId="{954B5B8E-BA7F-4862-934D-5A006910B4AC}" srcOrd="5" destOrd="0" presId="urn:microsoft.com/office/officeart/2005/8/layout/orgChart1"/>
    <dgm:cxn modelId="{265E64C8-4DE3-4139-BBEB-A4028DB920B5}" type="presParOf" srcId="{954B5B8E-BA7F-4862-934D-5A006910B4AC}" destId="{E0DE36EE-13B5-42AA-BD6D-36B16196102A}" srcOrd="0" destOrd="0" presId="urn:microsoft.com/office/officeart/2005/8/layout/orgChart1"/>
    <dgm:cxn modelId="{8303172A-ACA6-47E3-BA6A-FFFE52D104B8}" type="presParOf" srcId="{E0DE36EE-13B5-42AA-BD6D-36B16196102A}" destId="{3D349AC9-71E6-441E-9C9E-4F75ED154F73}" srcOrd="0" destOrd="0" presId="urn:microsoft.com/office/officeart/2005/8/layout/orgChart1"/>
    <dgm:cxn modelId="{DCE18B3F-643B-4D90-B05A-0176B4688FF5}" type="presParOf" srcId="{E0DE36EE-13B5-42AA-BD6D-36B16196102A}" destId="{5DCB7281-FE2D-44AF-8694-2C921E25D9EA}" srcOrd="1" destOrd="0" presId="urn:microsoft.com/office/officeart/2005/8/layout/orgChart1"/>
    <dgm:cxn modelId="{2DBE6232-4504-48C0-B96C-945C89247FED}" type="presParOf" srcId="{954B5B8E-BA7F-4862-934D-5A006910B4AC}" destId="{863DF7C2-CE4C-4B45-AA6C-811BD1466906}" srcOrd="1" destOrd="0" presId="urn:microsoft.com/office/officeart/2005/8/layout/orgChart1"/>
    <dgm:cxn modelId="{2C1CD19B-64A0-4001-AD0A-FCACFDDB23FA}" type="presParOf" srcId="{954B5B8E-BA7F-4862-934D-5A006910B4AC}" destId="{51F00363-7A04-4063-A6D9-037CC6B2AB1F}" srcOrd="2" destOrd="0" presId="urn:microsoft.com/office/officeart/2005/8/layout/orgChart1"/>
    <dgm:cxn modelId="{F81C3280-1EEF-49AA-A40E-BEFABBC0BA26}" type="presParOf" srcId="{FB0FC6C8-B7C5-4E24-82C2-E6967143F0D1}" destId="{6B772D39-72EC-41AD-B822-15AF5DF25A8F}" srcOrd="2" destOrd="0" presId="urn:microsoft.com/office/officeart/2005/8/layout/orgChart1"/>
    <dgm:cxn modelId="{3171E838-2E4D-497F-830D-F23CCD60D651}" type="presParOf" srcId="{6B772D39-72EC-41AD-B822-15AF5DF25A8F}" destId="{009D3313-9E57-4716-A963-95DB0F5FF26E}" srcOrd="0" destOrd="0" presId="urn:microsoft.com/office/officeart/2005/8/layout/orgChart1"/>
    <dgm:cxn modelId="{F1AC8994-C723-4247-B6E3-7BDC55B5568D}" type="presParOf" srcId="{6B772D39-72EC-41AD-B822-15AF5DF25A8F}" destId="{BBED26F8-A61B-45A7-B3FC-0D2C7434CF50}" srcOrd="1" destOrd="0" presId="urn:microsoft.com/office/officeart/2005/8/layout/orgChart1"/>
    <dgm:cxn modelId="{16B45DF6-2A5E-4B93-8817-3F8CD45C4610}" type="presParOf" srcId="{BBED26F8-A61B-45A7-B3FC-0D2C7434CF50}" destId="{36C6C4CE-675C-420E-B09A-44E2C454BF36}" srcOrd="0" destOrd="0" presId="urn:microsoft.com/office/officeart/2005/8/layout/orgChart1"/>
    <dgm:cxn modelId="{06FADE18-686A-4E73-999C-75EF82FE98E8}" type="presParOf" srcId="{36C6C4CE-675C-420E-B09A-44E2C454BF36}" destId="{D5C95CC8-AE5D-4B05-B609-591211C553AA}" srcOrd="0" destOrd="0" presId="urn:microsoft.com/office/officeart/2005/8/layout/orgChart1"/>
    <dgm:cxn modelId="{38581D7E-8C04-44F9-AB78-CF64BF898A67}" type="presParOf" srcId="{36C6C4CE-675C-420E-B09A-44E2C454BF36}" destId="{A8BC4160-0EEC-4279-B091-1CBE1E665708}" srcOrd="1" destOrd="0" presId="urn:microsoft.com/office/officeart/2005/8/layout/orgChart1"/>
    <dgm:cxn modelId="{991236C7-6CAA-46F2-A555-595A7E3E3355}" type="presParOf" srcId="{BBED26F8-A61B-45A7-B3FC-0D2C7434CF50}" destId="{1D975E0E-7B6A-46DE-94FB-2B66E4A07A06}" srcOrd="1" destOrd="0" presId="urn:microsoft.com/office/officeart/2005/8/layout/orgChart1"/>
    <dgm:cxn modelId="{0F4786EC-CEC3-4CCB-A6EB-C8C0893A97B4}" type="presParOf" srcId="{BBED26F8-A61B-45A7-B3FC-0D2C7434CF50}" destId="{C1C2524A-80FB-412B-883E-4C2E347BE47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9D3313-9E57-4716-A963-95DB0F5FF26E}">
      <dsp:nvSpPr>
        <dsp:cNvPr id="0" name=""/>
        <dsp:cNvSpPr/>
      </dsp:nvSpPr>
      <dsp:spPr>
        <a:xfrm>
          <a:off x="3867444" y="1179329"/>
          <a:ext cx="247355" cy="1083651"/>
        </a:xfrm>
        <a:custGeom>
          <a:avLst/>
          <a:gdLst/>
          <a:ahLst/>
          <a:cxnLst/>
          <a:rect l="0" t="0" r="0" b="0"/>
          <a:pathLst>
            <a:path>
              <a:moveTo>
                <a:pt x="247355" y="0"/>
              </a:moveTo>
              <a:lnTo>
                <a:pt x="247355" y="1083651"/>
              </a:lnTo>
              <a:lnTo>
                <a:pt x="0" y="1083651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6A5BA8-09AA-4DCE-9FC4-B6FF041D2575}">
      <dsp:nvSpPr>
        <dsp:cNvPr id="0" name=""/>
        <dsp:cNvSpPr/>
      </dsp:nvSpPr>
      <dsp:spPr>
        <a:xfrm>
          <a:off x="4114800" y="1179329"/>
          <a:ext cx="2850473" cy="21673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9946"/>
              </a:lnTo>
              <a:lnTo>
                <a:pt x="2850473" y="1919946"/>
              </a:lnTo>
              <a:lnTo>
                <a:pt x="2850473" y="2167302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E1A22B-94E2-44BC-9EB4-455784C1D1D6}">
      <dsp:nvSpPr>
        <dsp:cNvPr id="0" name=""/>
        <dsp:cNvSpPr/>
      </dsp:nvSpPr>
      <dsp:spPr>
        <a:xfrm>
          <a:off x="4069080" y="1179329"/>
          <a:ext cx="91440" cy="216730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67302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7DCE4C-0E0A-4A62-856A-677E32C7E41D}">
      <dsp:nvSpPr>
        <dsp:cNvPr id="0" name=""/>
        <dsp:cNvSpPr/>
      </dsp:nvSpPr>
      <dsp:spPr>
        <a:xfrm>
          <a:off x="1264326" y="1179329"/>
          <a:ext cx="2850473" cy="2167302"/>
        </a:xfrm>
        <a:custGeom>
          <a:avLst/>
          <a:gdLst/>
          <a:ahLst/>
          <a:cxnLst/>
          <a:rect l="0" t="0" r="0" b="0"/>
          <a:pathLst>
            <a:path>
              <a:moveTo>
                <a:pt x="2850473" y="0"/>
              </a:moveTo>
              <a:lnTo>
                <a:pt x="2850473" y="1919946"/>
              </a:lnTo>
              <a:lnTo>
                <a:pt x="0" y="1919946"/>
              </a:lnTo>
              <a:lnTo>
                <a:pt x="0" y="2167302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F4B735-F121-4149-80B7-8FD6783A56B4}">
      <dsp:nvSpPr>
        <dsp:cNvPr id="0" name=""/>
        <dsp:cNvSpPr/>
      </dsp:nvSpPr>
      <dsp:spPr>
        <a:xfrm>
          <a:off x="2936918" y="1448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Managing Director</a:t>
          </a:r>
          <a:endParaRPr lang="en-AU" sz="2500" kern="1200" dirty="0"/>
        </a:p>
      </dsp:txBody>
      <dsp:txXfrm>
        <a:off x="2936918" y="1448"/>
        <a:ext cx="2355763" cy="1177881"/>
      </dsp:txXfrm>
    </dsp:sp>
    <dsp:sp modelId="{9F02F52F-6D7C-4ABB-BDB3-908718EEA570}">
      <dsp:nvSpPr>
        <dsp:cNvPr id="0" name=""/>
        <dsp:cNvSpPr/>
      </dsp:nvSpPr>
      <dsp:spPr>
        <a:xfrm>
          <a:off x="86444" y="3346632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Administration Manager</a:t>
          </a:r>
          <a:endParaRPr lang="en-AU" sz="2500" kern="1200" dirty="0"/>
        </a:p>
      </dsp:txBody>
      <dsp:txXfrm>
        <a:off x="86444" y="3346632"/>
        <a:ext cx="2355763" cy="1177881"/>
      </dsp:txXfrm>
    </dsp:sp>
    <dsp:sp modelId="{660655EC-C016-4307-A7A3-41981E372F25}">
      <dsp:nvSpPr>
        <dsp:cNvPr id="0" name=""/>
        <dsp:cNvSpPr/>
      </dsp:nvSpPr>
      <dsp:spPr>
        <a:xfrm>
          <a:off x="2936918" y="3346632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Financial Controller</a:t>
          </a:r>
          <a:endParaRPr lang="en-AU" sz="2500" kern="1200" dirty="0"/>
        </a:p>
      </dsp:txBody>
      <dsp:txXfrm>
        <a:off x="2936918" y="3346632"/>
        <a:ext cx="2355763" cy="1177881"/>
      </dsp:txXfrm>
    </dsp:sp>
    <dsp:sp modelId="{3D349AC9-71E6-441E-9C9E-4F75ED154F73}">
      <dsp:nvSpPr>
        <dsp:cNvPr id="0" name=""/>
        <dsp:cNvSpPr/>
      </dsp:nvSpPr>
      <dsp:spPr>
        <a:xfrm>
          <a:off x="5787391" y="3346632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Marketing Director</a:t>
          </a:r>
          <a:endParaRPr lang="en-AU" sz="2500" kern="1200" dirty="0"/>
        </a:p>
      </dsp:txBody>
      <dsp:txXfrm>
        <a:off x="5787391" y="3346632"/>
        <a:ext cx="2355763" cy="1177881"/>
      </dsp:txXfrm>
    </dsp:sp>
    <dsp:sp modelId="{D5C95CC8-AE5D-4B05-B609-591211C553AA}">
      <dsp:nvSpPr>
        <dsp:cNvPr id="0" name=""/>
        <dsp:cNvSpPr/>
      </dsp:nvSpPr>
      <dsp:spPr>
        <a:xfrm>
          <a:off x="1511681" y="1674040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Legal Advisor</a:t>
          </a:r>
          <a:endParaRPr lang="en-AU" sz="2500" kern="1200" dirty="0"/>
        </a:p>
      </dsp:txBody>
      <dsp:txXfrm>
        <a:off x="1511681" y="1674040"/>
        <a:ext cx="2355763" cy="11778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7221243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sz="3600" dirty="0" smtClean="0"/>
              <a:t>Organisational Chart</a:t>
            </a:r>
            <a:endParaRPr lang="en-A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249</TotalTime>
  <Words>13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AGE Research Institute Organisational Chart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Watsonia Publishing</dc:creator>
  <cp:lastModifiedBy>Natalie Ford</cp:lastModifiedBy>
  <cp:revision>6</cp:revision>
  <dcterms:created xsi:type="dcterms:W3CDTF">2008-04-04T02:53:42Z</dcterms:created>
  <dcterms:modified xsi:type="dcterms:W3CDTF">2010-10-05T06:43:32Z</dcterms:modified>
</cp:coreProperties>
</file>