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37" autoAdjust="0"/>
    <p:restoredTop sz="86458" autoAdjust="0"/>
  </p:normalViewPr>
  <p:slideViewPr>
    <p:cSldViewPr snapToGrid="0">
      <p:cViewPr>
        <p:scale>
          <a:sx n="62" d="100"/>
          <a:sy n="62" d="100"/>
        </p:scale>
        <p:origin x="42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  <dgm:t>
        <a:bodyPr/>
        <a:lstStyle/>
        <a:p>
          <a:endParaRPr lang="en-GB"/>
        </a:p>
      </dgm:t>
    </dgm:pt>
    <dgm:pt modelId="{9E21ADD3-011C-412C-8103-BBF5FDFB5524}" type="sibTrans" cxnId="{F27BF888-84EE-40C4-BE47-93E68A4A3F0C}">
      <dgm:prSet/>
      <dgm:spPr/>
      <dgm:t>
        <a:bodyPr/>
        <a:lstStyle/>
        <a:p>
          <a:endParaRPr lang="en-GB"/>
        </a:p>
      </dgm:t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  <dgm:t>
        <a:bodyPr/>
        <a:lstStyle/>
        <a:p>
          <a:endParaRPr lang="en-GB"/>
        </a:p>
      </dgm:t>
    </dgm:pt>
    <dgm:pt modelId="{DCC95CE0-07A3-49C9-86B8-873AFE4275CB}" type="sibTrans" cxnId="{CA0E677A-D6B2-4F6B-AC40-9078EC0658C2}">
      <dgm:prSet/>
      <dgm:spPr/>
      <dgm:t>
        <a:bodyPr/>
        <a:lstStyle/>
        <a:p>
          <a:endParaRPr lang="en-GB"/>
        </a:p>
      </dgm:t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  <dgm:t>
        <a:bodyPr/>
        <a:lstStyle/>
        <a:p>
          <a:endParaRPr lang="en-GB"/>
        </a:p>
      </dgm:t>
    </dgm:pt>
    <dgm:pt modelId="{88A040DD-8F21-44E1-99A9-6D0454516636}" type="sibTrans" cxnId="{D033DEBB-BE88-46DC-BA24-9A2F21989090}">
      <dgm:prSet/>
      <dgm:spPr/>
      <dgm:t>
        <a:bodyPr/>
        <a:lstStyle/>
        <a:p>
          <a:endParaRPr lang="en-GB"/>
        </a:p>
      </dgm:t>
    </dgm:pt>
    <dgm:pt modelId="{C335C278-BD20-4C3C-BFCB-0C38672E6A27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GB" dirty="0"/>
        </a:p>
      </dgm:t>
    </dgm:pt>
    <dgm:pt modelId="{795943AC-889D-4395-9323-C9FB5D7FD2CA}" type="parTrans" cxnId="{3CA47D26-E44E-4688-AB2C-5398351346F5}">
      <dgm:prSet/>
      <dgm:spPr/>
      <dgm:t>
        <a:bodyPr/>
        <a:lstStyle/>
        <a:p>
          <a:endParaRPr lang="en-GB"/>
        </a:p>
      </dgm:t>
    </dgm:pt>
    <dgm:pt modelId="{1F9795E6-27C1-4642-B449-B0C708001B39}" type="sibTrans" cxnId="{3CA47D26-E44E-4688-AB2C-5398351346F5}">
      <dgm:prSet/>
      <dgm:spPr/>
      <dgm:t>
        <a:bodyPr/>
        <a:lstStyle/>
        <a:p>
          <a:endParaRPr lang="en-GB"/>
        </a:p>
      </dgm:t>
    </dgm:pt>
    <dgm:pt modelId="{B89AB226-AB9D-404B-BEAB-10486652DCA4}">
      <dgm:prSet/>
      <dgm:spPr/>
      <dgm:t>
        <a:bodyPr/>
        <a:lstStyle/>
        <a:p>
          <a:r>
            <a:rPr lang="en-AU" smtClean="0"/>
            <a:t>General  Manager</a:t>
          </a:r>
          <a:endParaRPr lang="en-GB" dirty="0"/>
        </a:p>
      </dgm:t>
    </dgm:pt>
    <dgm:pt modelId="{6020D723-50E7-4280-A4B0-878F69FE496C}" type="parTrans" cxnId="{26664327-9BDF-43C1-AA4B-2C647669C1D4}">
      <dgm:prSet/>
      <dgm:spPr/>
      <dgm:t>
        <a:bodyPr/>
        <a:lstStyle/>
        <a:p>
          <a:endParaRPr lang="en-GB"/>
        </a:p>
      </dgm:t>
    </dgm:pt>
    <dgm:pt modelId="{2C34BAB2-CEDA-4CB9-97F3-0EE552BC5DAD}" type="sibTrans" cxnId="{26664327-9BDF-43C1-AA4B-2C647669C1D4}">
      <dgm:prSet/>
      <dgm:spPr/>
      <dgm:t>
        <a:bodyPr/>
        <a:lstStyle/>
        <a:p>
          <a:endParaRPr lang="en-GB"/>
        </a:p>
      </dgm:t>
    </dgm:pt>
    <dgm:pt modelId="{43427B69-39E2-42B6-A769-E5D3F25AA0EF}">
      <dgm:prSet/>
      <dgm:spPr/>
      <dgm:t>
        <a:bodyPr/>
        <a:lstStyle/>
        <a:p>
          <a:r>
            <a:rPr lang="en-AU" smtClean="0"/>
            <a:t>Sales Manager</a:t>
          </a:r>
          <a:endParaRPr lang="en-GB" dirty="0"/>
        </a:p>
      </dgm:t>
    </dgm:pt>
    <dgm:pt modelId="{20390C14-0E67-4872-A392-C71CF2553358}" type="parTrans" cxnId="{BF60BB42-75B4-406A-AAA1-3FBC8EE79711}">
      <dgm:prSet/>
      <dgm:spPr/>
      <dgm:t>
        <a:bodyPr/>
        <a:lstStyle/>
        <a:p>
          <a:endParaRPr lang="en-GB"/>
        </a:p>
      </dgm:t>
    </dgm:pt>
    <dgm:pt modelId="{9DF7CD78-4049-40FE-882E-D33090C95CC3}" type="sibTrans" cxnId="{BF60BB42-75B4-406A-AAA1-3FBC8EE79711}">
      <dgm:prSet/>
      <dgm:spPr/>
      <dgm:t>
        <a:bodyPr/>
        <a:lstStyle/>
        <a:p>
          <a:endParaRPr lang="en-GB"/>
        </a:p>
      </dgm:t>
    </dgm:pt>
    <dgm:pt modelId="{5FDF3DDE-04F1-47A1-B1D6-4A2EB88161D3}">
      <dgm:prSet/>
      <dgm:spPr/>
      <dgm:t>
        <a:bodyPr/>
        <a:lstStyle/>
        <a:p>
          <a:r>
            <a:rPr lang="en-AU" smtClean="0"/>
            <a:t>Office Manager</a:t>
          </a:r>
          <a:endParaRPr lang="en-GB" dirty="0"/>
        </a:p>
      </dgm:t>
    </dgm:pt>
    <dgm:pt modelId="{7A9ACB04-4548-437D-BA8A-02F1A2FD90E5}" type="parTrans" cxnId="{03600476-4A5F-4F24-8D8B-234CB5F6ED74}">
      <dgm:prSet/>
      <dgm:spPr/>
      <dgm:t>
        <a:bodyPr/>
        <a:lstStyle/>
        <a:p>
          <a:endParaRPr lang="en-GB"/>
        </a:p>
      </dgm:t>
    </dgm:pt>
    <dgm:pt modelId="{E4C7ADDF-0DCB-4CDB-BBD0-24D948670540}" type="sibTrans" cxnId="{03600476-4A5F-4F24-8D8B-234CB5F6ED74}">
      <dgm:prSet/>
      <dgm:spPr/>
      <dgm:t>
        <a:bodyPr/>
        <a:lstStyle/>
        <a:p>
          <a:endParaRPr lang="en-GB"/>
        </a:p>
      </dgm:t>
    </dgm:pt>
    <dgm:pt modelId="{6007C4B2-0052-453A-BB0D-EFAC49DA1454}" type="asst">
      <dgm:prSet/>
      <dgm:spPr/>
      <dgm:t>
        <a:bodyPr/>
        <a:lstStyle/>
        <a:p>
          <a:r>
            <a:rPr lang="en-AU" smtClean="0"/>
            <a:t>Executive Assistant</a:t>
          </a:r>
          <a:endParaRPr lang="en-GB" dirty="0"/>
        </a:p>
      </dgm:t>
    </dgm:pt>
    <dgm:pt modelId="{E578EE99-1C6D-4F08-ACD3-3DA808BB23B6}" type="parTrans" cxnId="{80F8DD65-DA6C-4C90-9D4A-C19666597604}">
      <dgm:prSet/>
      <dgm:spPr/>
      <dgm:t>
        <a:bodyPr/>
        <a:lstStyle/>
        <a:p>
          <a:endParaRPr lang="en-GB"/>
        </a:p>
      </dgm:t>
    </dgm:pt>
    <dgm:pt modelId="{704C05C0-C8B7-45B0-A9B8-4E7D41B78FF8}" type="sibTrans" cxnId="{80F8DD65-DA6C-4C90-9D4A-C19666597604}">
      <dgm:prSet/>
      <dgm:spPr/>
      <dgm:t>
        <a:bodyPr/>
        <a:lstStyle/>
        <a:p>
          <a:endParaRPr lang="en-GB"/>
        </a:p>
      </dgm:t>
    </dgm:pt>
    <dgm:pt modelId="{BB828F0A-5B54-4658-816E-4158980B70CB}" type="asst">
      <dgm:prSet/>
      <dgm:spPr/>
      <dgm:t>
        <a:bodyPr/>
        <a:lstStyle/>
        <a:p>
          <a:r>
            <a:rPr lang="en-AU" smtClean="0"/>
            <a:t>Customer Service Reps</a:t>
          </a:r>
          <a:endParaRPr lang="en-GB" dirty="0"/>
        </a:p>
      </dgm:t>
    </dgm:pt>
    <dgm:pt modelId="{4FE8FC3E-3D49-468E-B08D-E5998AD6B5A3}" type="parTrans" cxnId="{89EE8230-A4AF-4184-940C-E1C5C4CFBC1F}">
      <dgm:prSet/>
      <dgm:spPr/>
      <dgm:t>
        <a:bodyPr/>
        <a:lstStyle/>
        <a:p>
          <a:endParaRPr lang="en-GB"/>
        </a:p>
      </dgm:t>
    </dgm:pt>
    <dgm:pt modelId="{DD922323-37C8-4B91-8688-B6CC36398CF2}" type="sibTrans" cxnId="{89EE8230-A4AF-4184-940C-E1C5C4CFBC1F}">
      <dgm:prSet/>
      <dgm:spPr/>
      <dgm:t>
        <a:bodyPr/>
        <a:lstStyle/>
        <a:p>
          <a:endParaRPr lang="en-GB"/>
        </a:p>
      </dgm:t>
    </dgm:pt>
    <dgm:pt modelId="{F02DFFC4-A22C-4F77-9A90-EF90D5705DE5}" type="pres">
      <dgm:prSet presAssocID="{A85E6AD3-5C29-49C3-9F62-C95CF9A03CD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B04C248-5AEB-47D5-96C4-D787243149C2}" type="pres">
      <dgm:prSet presAssocID="{C335C278-BD20-4C3C-BFCB-0C38672E6A27}" presName="hierRoot1" presStyleCnt="0"/>
      <dgm:spPr/>
    </dgm:pt>
    <dgm:pt modelId="{C59B0110-6EF5-4E7A-8EA2-0AADC28B6606}" type="pres">
      <dgm:prSet presAssocID="{C335C278-BD20-4C3C-BFCB-0C38672E6A27}" presName="composite" presStyleCnt="0"/>
      <dgm:spPr/>
    </dgm:pt>
    <dgm:pt modelId="{FDB2A1A9-46A4-4B9A-8027-E0FBC5D1140C}" type="pres">
      <dgm:prSet presAssocID="{C335C278-BD20-4C3C-BFCB-0C38672E6A27}" presName="background" presStyleLbl="node0" presStyleIdx="0" presStyleCnt="1"/>
      <dgm:spPr/>
    </dgm:pt>
    <dgm:pt modelId="{8E5D93D8-972B-44F1-9652-D165C5DA8623}" type="pres">
      <dgm:prSet presAssocID="{C335C278-BD20-4C3C-BFCB-0C38672E6A27}" presName="text" presStyleLbl="fgAcc0" presStyleIdx="0" presStyleCnt="1">
        <dgm:presLayoutVars>
          <dgm:chPref val="3"/>
        </dgm:presLayoutVars>
      </dgm:prSet>
      <dgm:spPr/>
    </dgm:pt>
    <dgm:pt modelId="{56393903-C191-4CA6-8A10-2526F41B133E}" type="pres">
      <dgm:prSet presAssocID="{C335C278-BD20-4C3C-BFCB-0C38672E6A27}" presName="hierChild2" presStyleCnt="0"/>
      <dgm:spPr/>
    </dgm:pt>
    <dgm:pt modelId="{13EA8456-A756-4B0A-B456-4C22FE9BA6D1}" type="pres">
      <dgm:prSet presAssocID="{F3664904-12F8-48C7-A573-7698A4372007}" presName="Name10" presStyleLbl="parChTrans1D2" presStyleIdx="0" presStyleCnt="1"/>
      <dgm:spPr/>
    </dgm:pt>
    <dgm:pt modelId="{22FC1843-D01D-4CBC-91D5-58A940911E55}" type="pres">
      <dgm:prSet presAssocID="{B9C0E78F-1914-463E-A522-236444465DA7}" presName="hierRoot2" presStyleCnt="0"/>
      <dgm:spPr/>
    </dgm:pt>
    <dgm:pt modelId="{95CBBA2C-A295-4D01-8F4D-27FE6989E09F}" type="pres">
      <dgm:prSet presAssocID="{B9C0E78F-1914-463E-A522-236444465DA7}" presName="composite2" presStyleCnt="0"/>
      <dgm:spPr/>
    </dgm:pt>
    <dgm:pt modelId="{3A431326-A0B6-4035-A7B2-351C403E4FCE}" type="pres">
      <dgm:prSet presAssocID="{B9C0E78F-1914-463E-A522-236444465DA7}" presName="background2" presStyleLbl="node2" presStyleIdx="0" presStyleCnt="1"/>
      <dgm:spPr/>
    </dgm:pt>
    <dgm:pt modelId="{CCEB2C32-75D8-4CDB-AF30-EF806593C5A4}" type="pres">
      <dgm:prSet presAssocID="{B9C0E78F-1914-463E-A522-236444465DA7}" presName="text2" presStyleLbl="fgAcc2" presStyleIdx="0" presStyleCnt="1">
        <dgm:presLayoutVars>
          <dgm:chPref val="3"/>
        </dgm:presLayoutVars>
      </dgm:prSet>
      <dgm:spPr/>
    </dgm:pt>
    <dgm:pt modelId="{D3ABA7CF-D4BE-4D96-B1D4-E2F3B54F56BC}" type="pres">
      <dgm:prSet presAssocID="{B9C0E78F-1914-463E-A522-236444465DA7}" presName="hierChild3" presStyleCnt="0"/>
      <dgm:spPr/>
    </dgm:pt>
    <dgm:pt modelId="{4B16113F-20EC-4385-A2A3-7DD8EF498CCF}" type="pres">
      <dgm:prSet presAssocID="{476398F4-48CA-4B12-B965-C653E2BC8068}" presName="Name17" presStyleLbl="parChTrans1D3" presStyleIdx="0" presStyleCnt="6"/>
      <dgm:spPr/>
    </dgm:pt>
    <dgm:pt modelId="{98189481-763B-4356-90C1-763F1B82E2F4}" type="pres">
      <dgm:prSet presAssocID="{6700062C-C32D-4408-BF7D-0C813B804700}" presName="hierRoot3" presStyleCnt="0"/>
      <dgm:spPr/>
    </dgm:pt>
    <dgm:pt modelId="{52E65FE4-CCB3-4888-88DB-ED6969FFA201}" type="pres">
      <dgm:prSet presAssocID="{6700062C-C32D-4408-BF7D-0C813B804700}" presName="composite3" presStyleCnt="0"/>
      <dgm:spPr/>
    </dgm:pt>
    <dgm:pt modelId="{79B39CA3-3570-4A78-B854-A937085AD9EC}" type="pres">
      <dgm:prSet presAssocID="{6700062C-C32D-4408-BF7D-0C813B804700}" presName="background3" presStyleLbl="asst2" presStyleIdx="0" presStyleCnt="2"/>
      <dgm:spPr/>
    </dgm:pt>
    <dgm:pt modelId="{1C62F951-E034-48B9-9E73-28BCC08512EC}" type="pres">
      <dgm:prSet presAssocID="{6700062C-C32D-4408-BF7D-0C813B804700}" presName="text3" presStyleLbl="fgAcc3" presStyleIdx="0" presStyleCnt="6">
        <dgm:presLayoutVars>
          <dgm:chPref val="3"/>
        </dgm:presLayoutVars>
      </dgm:prSet>
      <dgm:spPr/>
    </dgm:pt>
    <dgm:pt modelId="{962C1D38-7EA2-4D1F-9C91-D16A0209BE01}" type="pres">
      <dgm:prSet presAssocID="{6700062C-C32D-4408-BF7D-0C813B804700}" presName="hierChild4" presStyleCnt="0"/>
      <dgm:spPr/>
    </dgm:pt>
    <dgm:pt modelId="{993CA939-ABDF-4563-9E78-D099C5F90663}" type="pres">
      <dgm:prSet presAssocID="{6020D723-50E7-4280-A4B0-878F69FE496C}" presName="Name17" presStyleLbl="parChTrans1D3" presStyleIdx="1" presStyleCnt="6"/>
      <dgm:spPr/>
    </dgm:pt>
    <dgm:pt modelId="{12167F27-A933-4DB1-B4D3-8E00375A1201}" type="pres">
      <dgm:prSet presAssocID="{B89AB226-AB9D-404B-BEAB-10486652DCA4}" presName="hierRoot3" presStyleCnt="0"/>
      <dgm:spPr/>
    </dgm:pt>
    <dgm:pt modelId="{0058A384-B81C-4643-B07A-1623248ABBAF}" type="pres">
      <dgm:prSet presAssocID="{B89AB226-AB9D-404B-BEAB-10486652DCA4}" presName="composite3" presStyleCnt="0"/>
      <dgm:spPr/>
    </dgm:pt>
    <dgm:pt modelId="{A4CAC2DA-A363-4D42-9395-09BE6D6D5280}" type="pres">
      <dgm:prSet presAssocID="{B89AB226-AB9D-404B-BEAB-10486652DCA4}" presName="background3" presStyleLbl="node3" presStyleIdx="0" presStyleCnt="4"/>
      <dgm:spPr/>
    </dgm:pt>
    <dgm:pt modelId="{F554FFEB-23A6-4C98-BC1B-EC892BA13FA9}" type="pres">
      <dgm:prSet presAssocID="{B89AB226-AB9D-404B-BEAB-10486652DCA4}" presName="text3" presStyleLbl="fgAcc3" presStyleIdx="1" presStyleCnt="6">
        <dgm:presLayoutVars>
          <dgm:chPref val="3"/>
        </dgm:presLayoutVars>
      </dgm:prSet>
      <dgm:spPr/>
    </dgm:pt>
    <dgm:pt modelId="{E9283571-76BD-4E2C-98E3-31E4A7D3C1F1}" type="pres">
      <dgm:prSet presAssocID="{B89AB226-AB9D-404B-BEAB-10486652DCA4}" presName="hierChild4" presStyleCnt="0"/>
      <dgm:spPr/>
    </dgm:pt>
    <dgm:pt modelId="{88C06769-F4BB-42A1-B266-2FCFD61B21A1}" type="pres">
      <dgm:prSet presAssocID="{9F3EA4EA-CE28-47D9-B27D-03AD4699FD27}" presName="Name23" presStyleLbl="parChTrans1D4" presStyleIdx="0" presStyleCnt="6"/>
      <dgm:spPr/>
    </dgm:pt>
    <dgm:pt modelId="{B5F24A24-226F-43AD-B927-23E30138785E}" type="pres">
      <dgm:prSet presAssocID="{7F8A6698-8665-49B3-AE46-1A1454D2022E}" presName="hierRoot4" presStyleCnt="0"/>
      <dgm:spPr/>
    </dgm:pt>
    <dgm:pt modelId="{E5DD8C9A-E5C6-42B9-91D6-D97AEF314E48}" type="pres">
      <dgm:prSet presAssocID="{7F8A6698-8665-49B3-AE46-1A1454D2022E}" presName="composite4" presStyleCnt="0"/>
      <dgm:spPr/>
    </dgm:pt>
    <dgm:pt modelId="{AE4E0787-8AB5-4656-801F-B9F74FF60490}" type="pres">
      <dgm:prSet presAssocID="{7F8A6698-8665-49B3-AE46-1A1454D2022E}" presName="background4" presStyleLbl="node4" presStyleIdx="0" presStyleCnt="5"/>
      <dgm:spPr/>
    </dgm:pt>
    <dgm:pt modelId="{2CE5B758-D0A9-4A60-8E25-F2C6454D478C}" type="pres">
      <dgm:prSet presAssocID="{7F8A6698-8665-49B3-AE46-1A1454D2022E}" presName="text4" presStyleLbl="fgAcc4" presStyleIdx="0" presStyleCnt="6">
        <dgm:presLayoutVars>
          <dgm:chPref val="3"/>
        </dgm:presLayoutVars>
      </dgm:prSet>
      <dgm:spPr/>
    </dgm:pt>
    <dgm:pt modelId="{58317C1A-4DC8-4E21-A55C-50ECACD37D92}" type="pres">
      <dgm:prSet presAssocID="{7F8A6698-8665-49B3-AE46-1A1454D2022E}" presName="hierChild5" presStyleCnt="0"/>
      <dgm:spPr/>
    </dgm:pt>
    <dgm:pt modelId="{9D34AA46-B67B-495D-B817-ACAA9DE41EA8}" type="pres">
      <dgm:prSet presAssocID="{7A9ACB04-4548-437D-BA8A-02F1A2FD90E5}" presName="Name23" presStyleLbl="parChTrans1D4" presStyleIdx="1" presStyleCnt="6"/>
      <dgm:spPr/>
    </dgm:pt>
    <dgm:pt modelId="{D1367643-D017-4520-8F8A-896885DD83B6}" type="pres">
      <dgm:prSet presAssocID="{5FDF3DDE-04F1-47A1-B1D6-4A2EB88161D3}" presName="hierRoot4" presStyleCnt="0"/>
      <dgm:spPr/>
    </dgm:pt>
    <dgm:pt modelId="{449DB6F4-4395-4936-90B5-074897C5142C}" type="pres">
      <dgm:prSet presAssocID="{5FDF3DDE-04F1-47A1-B1D6-4A2EB88161D3}" presName="composite4" presStyleCnt="0"/>
      <dgm:spPr/>
    </dgm:pt>
    <dgm:pt modelId="{3B6C0FCF-05A1-475F-A302-196AD90E5F16}" type="pres">
      <dgm:prSet presAssocID="{5FDF3DDE-04F1-47A1-B1D6-4A2EB88161D3}" presName="background4" presStyleLbl="node4" presStyleIdx="1" presStyleCnt="5"/>
      <dgm:spPr/>
    </dgm:pt>
    <dgm:pt modelId="{EC35B0D2-F8EC-4F23-B94F-F3BED5F52E7D}" type="pres">
      <dgm:prSet presAssocID="{5FDF3DDE-04F1-47A1-B1D6-4A2EB88161D3}" presName="text4" presStyleLbl="fgAcc4" presStyleIdx="1" presStyleCnt="6">
        <dgm:presLayoutVars>
          <dgm:chPref val="3"/>
        </dgm:presLayoutVars>
      </dgm:prSet>
      <dgm:spPr/>
    </dgm:pt>
    <dgm:pt modelId="{15E41CCE-A2BA-433B-A5F3-4C6C649DB974}" type="pres">
      <dgm:prSet presAssocID="{5FDF3DDE-04F1-47A1-B1D6-4A2EB88161D3}" presName="hierChild5" presStyleCnt="0"/>
      <dgm:spPr/>
    </dgm:pt>
    <dgm:pt modelId="{0D7AE08E-17F3-44FC-AA78-3CBA2D342E6E}" type="pres">
      <dgm:prSet presAssocID="{92FABF0C-F016-4B62-A1C3-5170A747F23E}" presName="Name17" presStyleLbl="parChTrans1D3" presStyleIdx="2" presStyleCnt="6"/>
      <dgm:spPr/>
    </dgm:pt>
    <dgm:pt modelId="{C546E636-66DD-45B6-9FE7-03A79C0ACFC9}" type="pres">
      <dgm:prSet presAssocID="{69CAF409-E0A4-4012-BBE4-21B34A18206E}" presName="hierRoot3" presStyleCnt="0"/>
      <dgm:spPr/>
    </dgm:pt>
    <dgm:pt modelId="{7DAF0CC3-50E2-470A-94D6-BDBB9403676A}" type="pres">
      <dgm:prSet presAssocID="{69CAF409-E0A4-4012-BBE4-21B34A18206E}" presName="composite3" presStyleCnt="0"/>
      <dgm:spPr/>
    </dgm:pt>
    <dgm:pt modelId="{63B00124-241D-4F4D-9C77-380125244D7A}" type="pres">
      <dgm:prSet presAssocID="{69CAF409-E0A4-4012-BBE4-21B34A18206E}" presName="background3" presStyleLbl="node3" presStyleIdx="1" presStyleCnt="4"/>
      <dgm:spPr/>
    </dgm:pt>
    <dgm:pt modelId="{DF091485-9FAC-40C0-B7C7-7C243C5F33F1}" type="pres">
      <dgm:prSet presAssocID="{69CAF409-E0A4-4012-BBE4-21B34A18206E}" presName="text3" presStyleLbl="fgAcc3" presStyleIdx="2" presStyleCnt="6">
        <dgm:presLayoutVars>
          <dgm:chPref val="3"/>
        </dgm:presLayoutVars>
      </dgm:prSet>
      <dgm:spPr/>
    </dgm:pt>
    <dgm:pt modelId="{ABA41CBF-81A2-446D-B95F-A7549BB8153F}" type="pres">
      <dgm:prSet presAssocID="{69CAF409-E0A4-4012-BBE4-21B34A18206E}" presName="hierChild4" presStyleCnt="0"/>
      <dgm:spPr/>
    </dgm:pt>
    <dgm:pt modelId="{2C16EA69-8B5B-42D1-A146-29B3BBF15116}" type="pres">
      <dgm:prSet presAssocID="{DA796F4E-20A4-4719-A8D7-1AF99303FBDD}" presName="Name23" presStyleLbl="parChTrans1D4" presStyleIdx="2" presStyleCnt="6"/>
      <dgm:spPr/>
    </dgm:pt>
    <dgm:pt modelId="{FA2C365C-786D-44DD-B071-E2212C7CA4BF}" type="pres">
      <dgm:prSet presAssocID="{022AB392-D42B-40B1-9548-24756E1C1EC2}" presName="hierRoot4" presStyleCnt="0"/>
      <dgm:spPr/>
    </dgm:pt>
    <dgm:pt modelId="{B61A3455-82D9-4158-8EB2-E0022E14CB41}" type="pres">
      <dgm:prSet presAssocID="{022AB392-D42B-40B1-9548-24756E1C1EC2}" presName="composite4" presStyleCnt="0"/>
      <dgm:spPr/>
    </dgm:pt>
    <dgm:pt modelId="{F8974968-D547-4EAD-8824-3A2FE5367973}" type="pres">
      <dgm:prSet presAssocID="{022AB392-D42B-40B1-9548-24756E1C1EC2}" presName="background4" presStyleLbl="node4" presStyleIdx="2" presStyleCnt="5"/>
      <dgm:spPr/>
    </dgm:pt>
    <dgm:pt modelId="{66774B8A-6A2E-41C7-ABC5-6E41E8B7680A}" type="pres">
      <dgm:prSet presAssocID="{022AB392-D42B-40B1-9548-24756E1C1EC2}" presName="text4" presStyleLbl="fgAcc4" presStyleIdx="2" presStyleCnt="6">
        <dgm:presLayoutVars>
          <dgm:chPref val="3"/>
        </dgm:presLayoutVars>
      </dgm:prSet>
      <dgm:spPr/>
    </dgm:pt>
    <dgm:pt modelId="{584C6F33-51E1-4DFC-9161-6C01B5D46B47}" type="pres">
      <dgm:prSet presAssocID="{022AB392-D42B-40B1-9548-24756E1C1EC2}" presName="hierChild5" presStyleCnt="0"/>
      <dgm:spPr/>
    </dgm:pt>
    <dgm:pt modelId="{7ABE78CC-77A5-4D20-B6E0-C5DDBE906735}" type="pres">
      <dgm:prSet presAssocID="{6E53DE1A-C530-4145-9D8B-42637D61A0E8}" presName="Name23" presStyleLbl="parChTrans1D4" presStyleIdx="3" presStyleCnt="6"/>
      <dgm:spPr/>
    </dgm:pt>
    <dgm:pt modelId="{56B5258A-FF4F-4DE1-A694-54E064525FEC}" type="pres">
      <dgm:prSet presAssocID="{6440D6DC-F1E7-480B-BAAB-46D666D22626}" presName="hierRoot4" presStyleCnt="0"/>
      <dgm:spPr/>
    </dgm:pt>
    <dgm:pt modelId="{23A62524-2433-42A5-A9B1-3D94C1A7830D}" type="pres">
      <dgm:prSet presAssocID="{6440D6DC-F1E7-480B-BAAB-46D666D22626}" presName="composite4" presStyleCnt="0"/>
      <dgm:spPr/>
    </dgm:pt>
    <dgm:pt modelId="{5768333F-0272-4E5E-9983-98478EB717D5}" type="pres">
      <dgm:prSet presAssocID="{6440D6DC-F1E7-480B-BAAB-46D666D22626}" presName="background4" presStyleLbl="node4" presStyleIdx="3" presStyleCnt="5"/>
      <dgm:spPr/>
    </dgm:pt>
    <dgm:pt modelId="{3566E89D-40F9-495C-9DDC-38A2DBC0BE98}" type="pres">
      <dgm:prSet presAssocID="{6440D6DC-F1E7-480B-BAAB-46D666D22626}" presName="text4" presStyleLbl="fgAcc4" presStyleIdx="3" presStyleCnt="6">
        <dgm:presLayoutVars>
          <dgm:chPref val="3"/>
        </dgm:presLayoutVars>
      </dgm:prSet>
      <dgm:spPr/>
    </dgm:pt>
    <dgm:pt modelId="{35A15042-5AA8-45E0-8AAB-25070695700C}" type="pres">
      <dgm:prSet presAssocID="{6440D6DC-F1E7-480B-BAAB-46D666D22626}" presName="hierChild5" presStyleCnt="0"/>
      <dgm:spPr/>
    </dgm:pt>
    <dgm:pt modelId="{D3B81971-81C2-409C-A124-7024CF1F08D2}" type="pres">
      <dgm:prSet presAssocID="{D61E94F1-0123-4400-A234-7898A7F25EE0}" presName="Name17" presStyleLbl="parChTrans1D3" presStyleIdx="3" presStyleCnt="6"/>
      <dgm:spPr/>
    </dgm:pt>
    <dgm:pt modelId="{4DE2D393-8631-44C5-A4A1-2EEF2D04297C}" type="pres">
      <dgm:prSet presAssocID="{98182752-62B0-4561-8781-147AFDC45536}" presName="hierRoot3" presStyleCnt="0"/>
      <dgm:spPr/>
    </dgm:pt>
    <dgm:pt modelId="{8C72DA5B-D4C0-4C6D-AFFA-CD8630CEC6CC}" type="pres">
      <dgm:prSet presAssocID="{98182752-62B0-4561-8781-147AFDC45536}" presName="composite3" presStyleCnt="0"/>
      <dgm:spPr/>
    </dgm:pt>
    <dgm:pt modelId="{102630F4-9CE1-4A74-B630-2FF1CB39D2B0}" type="pres">
      <dgm:prSet presAssocID="{98182752-62B0-4561-8781-147AFDC45536}" presName="background3" presStyleLbl="node3" presStyleIdx="2" presStyleCnt="4"/>
      <dgm:spPr/>
    </dgm:pt>
    <dgm:pt modelId="{04FD4818-156C-491D-BFEE-997BCDCF7251}" type="pres">
      <dgm:prSet presAssocID="{98182752-62B0-4561-8781-147AFDC45536}" presName="text3" presStyleLbl="fgAcc3" presStyleIdx="3" presStyleCnt="6">
        <dgm:presLayoutVars>
          <dgm:chPref val="3"/>
        </dgm:presLayoutVars>
      </dgm:prSet>
      <dgm:spPr/>
    </dgm:pt>
    <dgm:pt modelId="{52D952E5-F8ED-4283-837A-08F13D61EEDD}" type="pres">
      <dgm:prSet presAssocID="{98182752-62B0-4561-8781-147AFDC45536}" presName="hierChild4" presStyleCnt="0"/>
      <dgm:spPr/>
    </dgm:pt>
    <dgm:pt modelId="{C48DE366-A77A-4B62-AAED-5FCF9A92F56D}" type="pres">
      <dgm:prSet presAssocID="{20390C14-0E67-4872-A392-C71CF2553358}" presName="Name23" presStyleLbl="parChTrans1D4" presStyleIdx="4" presStyleCnt="6"/>
      <dgm:spPr/>
    </dgm:pt>
    <dgm:pt modelId="{DFA204F8-39D6-47EA-AA77-1315332B867F}" type="pres">
      <dgm:prSet presAssocID="{43427B69-39E2-42B6-A769-E5D3F25AA0EF}" presName="hierRoot4" presStyleCnt="0"/>
      <dgm:spPr/>
    </dgm:pt>
    <dgm:pt modelId="{061C02B2-F747-4631-BF40-D0659BF57777}" type="pres">
      <dgm:prSet presAssocID="{43427B69-39E2-42B6-A769-E5D3F25AA0EF}" presName="composite4" presStyleCnt="0"/>
      <dgm:spPr/>
    </dgm:pt>
    <dgm:pt modelId="{8C2C507B-8159-435A-8F5B-36D3C20053DA}" type="pres">
      <dgm:prSet presAssocID="{43427B69-39E2-42B6-A769-E5D3F25AA0EF}" presName="background4" presStyleLbl="node4" presStyleIdx="4" presStyleCnt="5"/>
      <dgm:spPr/>
    </dgm:pt>
    <dgm:pt modelId="{F87147A8-D0A0-4CC4-B7DB-6EF2C6E50166}" type="pres">
      <dgm:prSet presAssocID="{43427B69-39E2-42B6-A769-E5D3F25AA0EF}" presName="text4" presStyleLbl="fgAcc4" presStyleIdx="4" presStyleCnt="6">
        <dgm:presLayoutVars>
          <dgm:chPref val="3"/>
        </dgm:presLayoutVars>
      </dgm:prSet>
      <dgm:spPr/>
    </dgm:pt>
    <dgm:pt modelId="{37B1460B-54EF-4ED8-85EA-73636D234821}" type="pres">
      <dgm:prSet presAssocID="{43427B69-39E2-42B6-A769-E5D3F25AA0EF}" presName="hierChild5" presStyleCnt="0"/>
      <dgm:spPr/>
    </dgm:pt>
    <dgm:pt modelId="{98E9DC2B-7EDC-4E3C-8D48-B26366B00679}" type="pres">
      <dgm:prSet presAssocID="{4FE8FC3E-3D49-468E-B08D-E5998AD6B5A3}" presName="Name23" presStyleLbl="parChTrans1D4" presStyleIdx="5" presStyleCnt="6"/>
      <dgm:spPr/>
    </dgm:pt>
    <dgm:pt modelId="{72E4E72B-07F8-45AD-9F0C-552182FA9825}" type="pres">
      <dgm:prSet presAssocID="{BB828F0A-5B54-4658-816E-4158980B70CB}" presName="hierRoot4" presStyleCnt="0"/>
      <dgm:spPr/>
    </dgm:pt>
    <dgm:pt modelId="{00A72EEB-452D-4515-8031-7FACB04C6E60}" type="pres">
      <dgm:prSet presAssocID="{BB828F0A-5B54-4658-816E-4158980B70CB}" presName="composite4" presStyleCnt="0"/>
      <dgm:spPr/>
    </dgm:pt>
    <dgm:pt modelId="{F72A973F-72CA-4EC0-95D2-F93AA5C4360A}" type="pres">
      <dgm:prSet presAssocID="{BB828F0A-5B54-4658-816E-4158980B70CB}" presName="background4" presStyleLbl="asst4" presStyleIdx="0" presStyleCnt="1"/>
      <dgm:spPr/>
    </dgm:pt>
    <dgm:pt modelId="{5E1DDD61-D16E-44DF-931D-4A6DFCDA68C5}" type="pres">
      <dgm:prSet presAssocID="{BB828F0A-5B54-4658-816E-4158980B70CB}" presName="text4" presStyleLbl="fgAcc4" presStyleIdx="5" presStyleCnt="6">
        <dgm:presLayoutVars>
          <dgm:chPref val="3"/>
        </dgm:presLayoutVars>
      </dgm:prSet>
      <dgm:spPr/>
    </dgm:pt>
    <dgm:pt modelId="{CA99ACF6-B34E-488E-9A41-0222543276B8}" type="pres">
      <dgm:prSet presAssocID="{BB828F0A-5B54-4658-816E-4158980B70CB}" presName="hierChild5" presStyleCnt="0"/>
      <dgm:spPr/>
    </dgm:pt>
    <dgm:pt modelId="{BDF1A356-CBC6-4A62-A804-22C86312BD77}" type="pres">
      <dgm:prSet presAssocID="{3F17DCAF-C99F-4710-AFD0-19118CDE2CAC}" presName="Name17" presStyleLbl="parChTrans1D3" presStyleIdx="4" presStyleCnt="6"/>
      <dgm:spPr/>
    </dgm:pt>
    <dgm:pt modelId="{4E4B5F8D-2F50-442E-A1A6-D7927766EA99}" type="pres">
      <dgm:prSet presAssocID="{1C2E2267-F5E7-4046-8C92-5DBB2F6927F4}" presName="hierRoot3" presStyleCnt="0"/>
      <dgm:spPr/>
    </dgm:pt>
    <dgm:pt modelId="{90E14E1F-EA86-4170-B921-0C26639767BF}" type="pres">
      <dgm:prSet presAssocID="{1C2E2267-F5E7-4046-8C92-5DBB2F6927F4}" presName="composite3" presStyleCnt="0"/>
      <dgm:spPr/>
    </dgm:pt>
    <dgm:pt modelId="{AB2DCC6E-EA58-45E0-85F8-AF2DC8709D21}" type="pres">
      <dgm:prSet presAssocID="{1C2E2267-F5E7-4046-8C92-5DBB2F6927F4}" presName="background3" presStyleLbl="node3" presStyleIdx="3" presStyleCnt="4"/>
      <dgm:spPr/>
    </dgm:pt>
    <dgm:pt modelId="{EC21B8A8-9819-4A6C-B725-4B22FA9F47FC}" type="pres">
      <dgm:prSet presAssocID="{1C2E2267-F5E7-4046-8C92-5DBB2F6927F4}" presName="text3" presStyleLbl="fgAcc3" presStyleIdx="4" presStyleCnt="6">
        <dgm:presLayoutVars>
          <dgm:chPref val="3"/>
        </dgm:presLayoutVars>
      </dgm:prSet>
      <dgm:spPr/>
    </dgm:pt>
    <dgm:pt modelId="{2938F95E-35EA-41E6-8EFB-EB9B7939790E}" type="pres">
      <dgm:prSet presAssocID="{1C2E2267-F5E7-4046-8C92-5DBB2F6927F4}" presName="hierChild4" presStyleCnt="0"/>
      <dgm:spPr/>
    </dgm:pt>
    <dgm:pt modelId="{8725A6D9-AA0E-4E44-8DF6-760A79C7FED2}" type="pres">
      <dgm:prSet presAssocID="{E578EE99-1C6D-4F08-ACD3-3DA808BB23B6}" presName="Name17" presStyleLbl="parChTrans1D3" presStyleIdx="5" presStyleCnt="6"/>
      <dgm:spPr/>
    </dgm:pt>
    <dgm:pt modelId="{F1FB870E-D595-41CF-8BB8-6A58E485FD2F}" type="pres">
      <dgm:prSet presAssocID="{6007C4B2-0052-453A-BB0D-EFAC49DA1454}" presName="hierRoot3" presStyleCnt="0"/>
      <dgm:spPr/>
    </dgm:pt>
    <dgm:pt modelId="{82DE208C-ECDD-43ED-99D9-F132D36FBFBD}" type="pres">
      <dgm:prSet presAssocID="{6007C4B2-0052-453A-BB0D-EFAC49DA1454}" presName="composite3" presStyleCnt="0"/>
      <dgm:spPr/>
    </dgm:pt>
    <dgm:pt modelId="{D1888420-E269-4F2C-97DA-719F04F3DC33}" type="pres">
      <dgm:prSet presAssocID="{6007C4B2-0052-453A-BB0D-EFAC49DA1454}" presName="background3" presStyleLbl="asst2" presStyleIdx="1" presStyleCnt="2"/>
      <dgm:spPr/>
    </dgm:pt>
    <dgm:pt modelId="{7DD4B2A2-C70A-4260-B602-F22948D17B70}" type="pres">
      <dgm:prSet presAssocID="{6007C4B2-0052-453A-BB0D-EFAC49DA1454}" presName="text3" presStyleLbl="fgAcc3" presStyleIdx="5" presStyleCnt="6">
        <dgm:presLayoutVars>
          <dgm:chPref val="3"/>
        </dgm:presLayoutVars>
      </dgm:prSet>
      <dgm:spPr/>
    </dgm:pt>
    <dgm:pt modelId="{092D7EE6-718A-4A85-AD85-4E907EAEB5E8}" type="pres">
      <dgm:prSet presAssocID="{6007C4B2-0052-453A-BB0D-EFAC49DA1454}" presName="hierChild4" presStyleCnt="0"/>
      <dgm:spPr/>
    </dgm:pt>
  </dgm:ptLst>
  <dgm:cxnLst>
    <dgm:cxn modelId="{03600476-4A5F-4F24-8D8B-234CB5F6ED74}" srcId="{B89AB226-AB9D-404B-BEAB-10486652DCA4}" destId="{5FDF3DDE-04F1-47A1-B1D6-4A2EB88161D3}" srcOrd="1" destOrd="0" parTransId="{7A9ACB04-4548-437D-BA8A-02F1A2FD90E5}" sibTransId="{E4C7ADDF-0DCB-4CDB-BBD0-24D948670540}"/>
    <dgm:cxn modelId="{581E10AA-42AF-4BE5-BE83-C2086E967FA5}" type="presOf" srcId="{7F8A6698-8665-49B3-AE46-1A1454D2022E}" destId="{2CE5B758-D0A9-4A60-8E25-F2C6454D478C}" srcOrd="0" destOrd="0" presId="urn:microsoft.com/office/officeart/2005/8/layout/hierarchy1"/>
    <dgm:cxn modelId="{F1F17A6E-A1CD-4E9D-9776-D788775499D1}" type="presOf" srcId="{6007C4B2-0052-453A-BB0D-EFAC49DA1454}" destId="{7DD4B2A2-C70A-4260-B602-F22948D17B70}" srcOrd="0" destOrd="0" presId="urn:microsoft.com/office/officeart/2005/8/layout/hierarchy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DC706BAA-9350-417B-9E21-9477C569D8F2}" type="presOf" srcId="{92FABF0C-F016-4B62-A1C3-5170A747F23E}" destId="{0D7AE08E-17F3-44FC-AA78-3CBA2D342E6E}" srcOrd="0" destOrd="0" presId="urn:microsoft.com/office/officeart/2005/8/layout/hierarchy1"/>
    <dgm:cxn modelId="{9D7E9B2C-0D57-4ECC-A8A0-7C7D72D3E9E3}" type="presOf" srcId="{5FDF3DDE-04F1-47A1-B1D6-4A2EB88161D3}" destId="{EC35B0D2-F8EC-4F23-B94F-F3BED5F52E7D}" srcOrd="0" destOrd="0" presId="urn:microsoft.com/office/officeart/2005/8/layout/hierarchy1"/>
    <dgm:cxn modelId="{9715581C-014D-4C37-A806-769A4F72B061}" type="presOf" srcId="{6020D723-50E7-4280-A4B0-878F69FE496C}" destId="{993CA939-ABDF-4563-9E78-D099C5F90663}" srcOrd="0" destOrd="0" presId="urn:microsoft.com/office/officeart/2005/8/layout/hierarchy1"/>
    <dgm:cxn modelId="{3FF36CC9-0E78-4679-8AF0-CC63CDDB5C68}" type="presOf" srcId="{A85E6AD3-5C29-49C3-9F62-C95CF9A03CD9}" destId="{F02DFFC4-A22C-4F77-9A90-EF90D5705DE5}" srcOrd="0" destOrd="0" presId="urn:microsoft.com/office/officeart/2005/8/layout/hierarchy1"/>
    <dgm:cxn modelId="{80F8DD65-DA6C-4C90-9D4A-C19666597604}" srcId="{B9C0E78F-1914-463E-A522-236444465DA7}" destId="{6007C4B2-0052-453A-BB0D-EFAC49DA1454}" srcOrd="5" destOrd="0" parTransId="{E578EE99-1C6D-4F08-ACD3-3DA808BB23B6}" sibTransId="{704C05C0-C8B7-45B0-A9B8-4E7D41B78FF8}"/>
    <dgm:cxn modelId="{AC5E1E04-3FCA-46F0-B02B-0C4EC77CB610}" type="presOf" srcId="{20390C14-0E67-4872-A392-C71CF2553358}" destId="{C48DE366-A77A-4B62-AAED-5FCF9A92F56D}" srcOrd="0" destOrd="0" presId="urn:microsoft.com/office/officeart/2005/8/layout/hierarchy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49B8EB4F-48A0-4711-A283-2D36BF56E4AE}" type="presOf" srcId="{DA796F4E-20A4-4719-A8D7-1AF99303FBDD}" destId="{2C16EA69-8B5B-42D1-A146-29B3BBF15116}" srcOrd="0" destOrd="0" presId="urn:microsoft.com/office/officeart/2005/8/layout/hierarchy1"/>
    <dgm:cxn modelId="{E0707E5D-2B3D-477F-BB48-8950254F3735}" type="presOf" srcId="{BB828F0A-5B54-4658-816E-4158980B70CB}" destId="{5E1DDD61-D16E-44DF-931D-4A6DFCDA68C5}" srcOrd="0" destOrd="0" presId="urn:microsoft.com/office/officeart/2005/8/layout/hierarchy1"/>
    <dgm:cxn modelId="{A83316BE-D124-4CFA-A8CB-40060520D51C}" srcId="{B89AB226-AB9D-404B-BEAB-10486652DCA4}" destId="{7F8A6698-8665-49B3-AE46-1A1454D2022E}" srcOrd="0" destOrd="0" parTransId="{9F3EA4EA-CE28-47D9-B27D-03AD4699FD27}" sibTransId="{4161E828-2052-4412-8B4A-1C5665BEDC30}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31E98D21-956A-4E8A-A500-0875F7DDD3BF}" type="presOf" srcId="{E578EE99-1C6D-4F08-ACD3-3DA808BB23B6}" destId="{8725A6D9-AA0E-4E44-8DF6-760A79C7FED2}" srcOrd="0" destOrd="0" presId="urn:microsoft.com/office/officeart/2005/8/layout/hierarchy1"/>
    <dgm:cxn modelId="{D634E4CE-7F73-41E1-8E5A-B57107827981}" type="presOf" srcId="{43427B69-39E2-42B6-A769-E5D3F25AA0EF}" destId="{F87147A8-D0A0-4CC4-B7DB-6EF2C6E50166}" srcOrd="0" destOrd="0" presId="urn:microsoft.com/office/officeart/2005/8/layout/hierarchy1"/>
    <dgm:cxn modelId="{26664327-9BDF-43C1-AA4B-2C647669C1D4}" srcId="{B9C0E78F-1914-463E-A522-236444465DA7}" destId="{B89AB226-AB9D-404B-BEAB-10486652DCA4}" srcOrd="1" destOrd="0" parTransId="{6020D723-50E7-4280-A4B0-878F69FE496C}" sibTransId="{2C34BAB2-CEDA-4CB9-97F3-0EE552BC5DAD}"/>
    <dgm:cxn modelId="{6E48ACE8-FA9E-4263-8EA3-16B27C4069F6}" type="presOf" srcId="{9F3EA4EA-CE28-47D9-B27D-03AD4699FD27}" destId="{88C06769-F4BB-42A1-B266-2FCFD61B21A1}" srcOrd="0" destOrd="0" presId="urn:microsoft.com/office/officeart/2005/8/layout/hierarchy1"/>
    <dgm:cxn modelId="{F27BF888-84EE-40C4-BE47-93E68A4A3F0C}" srcId="{B9C0E78F-1914-463E-A522-236444465DA7}" destId="{1C2E2267-F5E7-4046-8C92-5DBB2F6927F4}" srcOrd="4" destOrd="0" parTransId="{3F17DCAF-C99F-4710-AFD0-19118CDE2CAC}" sibTransId="{9E21ADD3-011C-412C-8103-BBF5FDFB5524}"/>
    <dgm:cxn modelId="{B32BECB2-F4C5-4897-82E1-9F3887E4458E}" type="presOf" srcId="{C335C278-BD20-4C3C-BFCB-0C38672E6A27}" destId="{8E5D93D8-972B-44F1-9652-D165C5DA8623}" srcOrd="0" destOrd="0" presId="urn:microsoft.com/office/officeart/2005/8/layout/hierarchy1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C847CE71-1D65-4825-9ECC-FFE12E0199CD}" type="presOf" srcId="{1C2E2267-F5E7-4046-8C92-5DBB2F6927F4}" destId="{EC21B8A8-9819-4A6C-B725-4B22FA9F47FC}" srcOrd="0" destOrd="0" presId="urn:microsoft.com/office/officeart/2005/8/layout/hierarchy1"/>
    <dgm:cxn modelId="{767D2EF9-CC9B-473D-826B-15AEEBEA9C36}" type="presOf" srcId="{F3664904-12F8-48C7-A573-7698A4372007}" destId="{13EA8456-A756-4B0A-B456-4C22FE9BA6D1}" srcOrd="0" destOrd="0" presId="urn:microsoft.com/office/officeart/2005/8/layout/hierarchy1"/>
    <dgm:cxn modelId="{91619C4A-9FBA-4F43-BBBF-66DCA766B28F}" type="presOf" srcId="{69CAF409-E0A4-4012-BBE4-21B34A18206E}" destId="{DF091485-9FAC-40C0-B7C7-7C243C5F33F1}" srcOrd="0" destOrd="0" presId="urn:microsoft.com/office/officeart/2005/8/layout/hierarchy1"/>
    <dgm:cxn modelId="{DBD75555-D8D8-4E56-8BCF-420211BBA114}" type="presOf" srcId="{6700062C-C32D-4408-BF7D-0C813B804700}" destId="{1C62F951-E034-48B9-9E73-28BCC08512EC}" srcOrd="0" destOrd="0" presId="urn:microsoft.com/office/officeart/2005/8/layout/hierarchy1"/>
    <dgm:cxn modelId="{89EE8230-A4AF-4184-940C-E1C5C4CFBC1F}" srcId="{43427B69-39E2-42B6-A769-E5D3F25AA0EF}" destId="{BB828F0A-5B54-4658-816E-4158980B70CB}" srcOrd="0" destOrd="0" parTransId="{4FE8FC3E-3D49-468E-B08D-E5998AD6B5A3}" sibTransId="{DD922323-37C8-4B91-8688-B6CC36398CF2}"/>
    <dgm:cxn modelId="{BF60BB42-75B4-406A-AAA1-3FBC8EE79711}" srcId="{98182752-62B0-4561-8781-147AFDC45536}" destId="{43427B69-39E2-42B6-A769-E5D3F25AA0EF}" srcOrd="0" destOrd="0" parTransId="{20390C14-0E67-4872-A392-C71CF2553358}" sibTransId="{9DF7CD78-4049-40FE-882E-D33090C95CC3}"/>
    <dgm:cxn modelId="{36A2ADA6-FEAB-463B-8CF4-8F47F1C78951}" type="presOf" srcId="{3F17DCAF-C99F-4710-AFD0-19118CDE2CAC}" destId="{BDF1A356-CBC6-4A62-A804-22C86312BD77}" srcOrd="0" destOrd="0" presId="urn:microsoft.com/office/officeart/2005/8/layout/hierarchy1"/>
    <dgm:cxn modelId="{EBFF266B-C0AA-43E2-AE95-34FF2FF11E73}" type="presOf" srcId="{98182752-62B0-4561-8781-147AFDC45536}" destId="{04FD4818-156C-491D-BFEE-997BCDCF7251}" srcOrd="0" destOrd="0" presId="urn:microsoft.com/office/officeart/2005/8/layout/hierarchy1"/>
    <dgm:cxn modelId="{15E96A22-E296-4236-AD93-C6C9E8ED5FE5}" type="presOf" srcId="{022AB392-D42B-40B1-9548-24756E1C1EC2}" destId="{66774B8A-6A2E-41C7-ABC5-6E41E8B7680A}" srcOrd="0" destOrd="0" presId="urn:microsoft.com/office/officeart/2005/8/layout/hierarchy1"/>
    <dgm:cxn modelId="{6CE6FA91-F826-466D-A9DC-B389B75EA8AC}" type="presOf" srcId="{B9C0E78F-1914-463E-A522-236444465DA7}" destId="{CCEB2C32-75D8-4CDB-AF30-EF806593C5A4}" srcOrd="0" destOrd="0" presId="urn:microsoft.com/office/officeart/2005/8/layout/hierarchy1"/>
    <dgm:cxn modelId="{D911DF4F-6F25-40B0-8038-0D9FE9CD1E1B}" type="presOf" srcId="{6E53DE1A-C530-4145-9D8B-42637D61A0E8}" destId="{7ABE78CC-77A5-4D20-B6E0-C5DDBE906735}" srcOrd="0" destOrd="0" presId="urn:microsoft.com/office/officeart/2005/8/layout/hierarchy1"/>
    <dgm:cxn modelId="{16289260-E26A-4600-87B1-6947DD979A77}" type="presOf" srcId="{D61E94F1-0123-4400-A234-7898A7F25EE0}" destId="{D3B81971-81C2-409C-A124-7024CF1F08D2}" srcOrd="0" destOrd="0" presId="urn:microsoft.com/office/officeart/2005/8/layout/hierarchy1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BC1B2038-5995-40AF-8AFA-EAB12A4C53E4}" type="presOf" srcId="{476398F4-48CA-4B12-B965-C653E2BC8068}" destId="{4B16113F-20EC-4385-A2A3-7DD8EF498CCF}" srcOrd="0" destOrd="0" presId="urn:microsoft.com/office/officeart/2005/8/layout/hierarchy1"/>
    <dgm:cxn modelId="{51B0394B-663C-450B-8F71-BBC9DFA520C5}" srcId="{C335C278-BD20-4C3C-BFCB-0C38672E6A27}" destId="{B9C0E78F-1914-463E-A522-236444465DA7}" srcOrd="0" destOrd="0" parTransId="{F3664904-12F8-48C7-A573-7698A4372007}" sibTransId="{248F7F54-F2ED-4FE1-B37D-9154FC9B4910}"/>
    <dgm:cxn modelId="{D3EBB49B-B3A1-4E3C-8CB6-F67B620D617C}" type="presOf" srcId="{B89AB226-AB9D-404B-BEAB-10486652DCA4}" destId="{F554FFEB-23A6-4C98-BC1B-EC892BA13FA9}" srcOrd="0" destOrd="0" presId="urn:microsoft.com/office/officeart/2005/8/layout/hierarchy1"/>
    <dgm:cxn modelId="{3CA47D26-E44E-4688-AB2C-5398351346F5}" srcId="{A85E6AD3-5C29-49C3-9F62-C95CF9A03CD9}" destId="{C335C278-BD20-4C3C-BFCB-0C38672E6A27}" srcOrd="0" destOrd="0" parTransId="{795943AC-889D-4395-9323-C9FB5D7FD2CA}" sibTransId="{1F9795E6-27C1-4642-B449-B0C708001B39}"/>
    <dgm:cxn modelId="{D526694B-F90D-4F2A-A842-CE325778691E}" type="presOf" srcId="{6440D6DC-F1E7-480B-BAAB-46D666D22626}" destId="{3566E89D-40F9-495C-9DDC-38A2DBC0BE98}" srcOrd="0" destOrd="0" presId="urn:microsoft.com/office/officeart/2005/8/layout/hierarchy1"/>
    <dgm:cxn modelId="{60A0B3D5-AE93-4D8E-B810-5B674E4D6F11}" type="presOf" srcId="{7A9ACB04-4548-437D-BA8A-02F1A2FD90E5}" destId="{9D34AA46-B67B-495D-B817-ACAA9DE41EA8}" srcOrd="0" destOrd="0" presId="urn:microsoft.com/office/officeart/2005/8/layout/hierarchy1"/>
    <dgm:cxn modelId="{295FFBA6-C800-4567-BEBB-D0FD9C06ABF1}" type="presOf" srcId="{4FE8FC3E-3D49-468E-B08D-E5998AD6B5A3}" destId="{98E9DC2B-7EDC-4E3C-8D48-B26366B00679}" srcOrd="0" destOrd="0" presId="urn:microsoft.com/office/officeart/2005/8/layout/hierarchy1"/>
    <dgm:cxn modelId="{E02A1E57-B560-42E0-BA2C-4D8775619F91}" type="presParOf" srcId="{F02DFFC4-A22C-4F77-9A90-EF90D5705DE5}" destId="{4B04C248-5AEB-47D5-96C4-D787243149C2}" srcOrd="0" destOrd="0" presId="urn:microsoft.com/office/officeart/2005/8/layout/hierarchy1"/>
    <dgm:cxn modelId="{B9053161-65A3-4A62-B14E-2757B1069A7F}" type="presParOf" srcId="{4B04C248-5AEB-47D5-96C4-D787243149C2}" destId="{C59B0110-6EF5-4E7A-8EA2-0AADC28B6606}" srcOrd="0" destOrd="0" presId="urn:microsoft.com/office/officeart/2005/8/layout/hierarchy1"/>
    <dgm:cxn modelId="{ADECDC52-F70F-4A27-8294-38EF4BD8D963}" type="presParOf" srcId="{C59B0110-6EF5-4E7A-8EA2-0AADC28B6606}" destId="{FDB2A1A9-46A4-4B9A-8027-E0FBC5D1140C}" srcOrd="0" destOrd="0" presId="urn:microsoft.com/office/officeart/2005/8/layout/hierarchy1"/>
    <dgm:cxn modelId="{275FC873-9626-46A2-8966-0508190D8AE6}" type="presParOf" srcId="{C59B0110-6EF5-4E7A-8EA2-0AADC28B6606}" destId="{8E5D93D8-972B-44F1-9652-D165C5DA8623}" srcOrd="1" destOrd="0" presId="urn:microsoft.com/office/officeart/2005/8/layout/hierarchy1"/>
    <dgm:cxn modelId="{B90F7F95-7C77-49A6-9579-0E18178982D8}" type="presParOf" srcId="{4B04C248-5AEB-47D5-96C4-D787243149C2}" destId="{56393903-C191-4CA6-8A10-2526F41B133E}" srcOrd="1" destOrd="0" presId="urn:microsoft.com/office/officeart/2005/8/layout/hierarchy1"/>
    <dgm:cxn modelId="{955B3D08-5892-4FB3-96FF-42A5A36375D7}" type="presParOf" srcId="{56393903-C191-4CA6-8A10-2526F41B133E}" destId="{13EA8456-A756-4B0A-B456-4C22FE9BA6D1}" srcOrd="0" destOrd="0" presId="urn:microsoft.com/office/officeart/2005/8/layout/hierarchy1"/>
    <dgm:cxn modelId="{542811EC-E6A8-4A9D-8D11-D7F365A08BC6}" type="presParOf" srcId="{56393903-C191-4CA6-8A10-2526F41B133E}" destId="{22FC1843-D01D-4CBC-91D5-58A940911E55}" srcOrd="1" destOrd="0" presId="urn:microsoft.com/office/officeart/2005/8/layout/hierarchy1"/>
    <dgm:cxn modelId="{582329FB-D743-4024-AE26-587DF274DE39}" type="presParOf" srcId="{22FC1843-D01D-4CBC-91D5-58A940911E55}" destId="{95CBBA2C-A295-4D01-8F4D-27FE6989E09F}" srcOrd="0" destOrd="0" presId="urn:microsoft.com/office/officeart/2005/8/layout/hierarchy1"/>
    <dgm:cxn modelId="{A5FFF8E8-2300-4E97-A648-5550C460BA22}" type="presParOf" srcId="{95CBBA2C-A295-4D01-8F4D-27FE6989E09F}" destId="{3A431326-A0B6-4035-A7B2-351C403E4FCE}" srcOrd="0" destOrd="0" presId="urn:microsoft.com/office/officeart/2005/8/layout/hierarchy1"/>
    <dgm:cxn modelId="{CA2AFBDC-F20D-414B-8875-01A2ED478958}" type="presParOf" srcId="{95CBBA2C-A295-4D01-8F4D-27FE6989E09F}" destId="{CCEB2C32-75D8-4CDB-AF30-EF806593C5A4}" srcOrd="1" destOrd="0" presId="urn:microsoft.com/office/officeart/2005/8/layout/hierarchy1"/>
    <dgm:cxn modelId="{0C806936-98F7-4E06-A3C5-88B0016B67C5}" type="presParOf" srcId="{22FC1843-D01D-4CBC-91D5-58A940911E55}" destId="{D3ABA7CF-D4BE-4D96-B1D4-E2F3B54F56BC}" srcOrd="1" destOrd="0" presId="urn:microsoft.com/office/officeart/2005/8/layout/hierarchy1"/>
    <dgm:cxn modelId="{173CB580-8AD9-409B-B3D3-469BC2C1411B}" type="presParOf" srcId="{D3ABA7CF-D4BE-4D96-B1D4-E2F3B54F56BC}" destId="{4B16113F-20EC-4385-A2A3-7DD8EF498CCF}" srcOrd="0" destOrd="0" presId="urn:microsoft.com/office/officeart/2005/8/layout/hierarchy1"/>
    <dgm:cxn modelId="{6845DB0B-E748-495A-981A-19A86016809A}" type="presParOf" srcId="{D3ABA7CF-D4BE-4D96-B1D4-E2F3B54F56BC}" destId="{98189481-763B-4356-90C1-763F1B82E2F4}" srcOrd="1" destOrd="0" presId="urn:microsoft.com/office/officeart/2005/8/layout/hierarchy1"/>
    <dgm:cxn modelId="{5AB7CA38-00E9-440F-AD6D-ED4DD6E1CACB}" type="presParOf" srcId="{98189481-763B-4356-90C1-763F1B82E2F4}" destId="{52E65FE4-CCB3-4888-88DB-ED6969FFA201}" srcOrd="0" destOrd="0" presId="urn:microsoft.com/office/officeart/2005/8/layout/hierarchy1"/>
    <dgm:cxn modelId="{D91FA392-33C4-43DF-BB2C-1F9DA4668443}" type="presParOf" srcId="{52E65FE4-CCB3-4888-88DB-ED6969FFA201}" destId="{79B39CA3-3570-4A78-B854-A937085AD9EC}" srcOrd="0" destOrd="0" presId="urn:microsoft.com/office/officeart/2005/8/layout/hierarchy1"/>
    <dgm:cxn modelId="{13C325B4-0E16-46EB-9428-051FD1169010}" type="presParOf" srcId="{52E65FE4-CCB3-4888-88DB-ED6969FFA201}" destId="{1C62F951-E034-48B9-9E73-28BCC08512EC}" srcOrd="1" destOrd="0" presId="urn:microsoft.com/office/officeart/2005/8/layout/hierarchy1"/>
    <dgm:cxn modelId="{AF04BE44-B579-477F-B2AB-9EB9733193A3}" type="presParOf" srcId="{98189481-763B-4356-90C1-763F1B82E2F4}" destId="{962C1D38-7EA2-4D1F-9C91-D16A0209BE01}" srcOrd="1" destOrd="0" presId="urn:microsoft.com/office/officeart/2005/8/layout/hierarchy1"/>
    <dgm:cxn modelId="{AF1848CF-74E2-4852-8E13-F6195B34562C}" type="presParOf" srcId="{D3ABA7CF-D4BE-4D96-B1D4-E2F3B54F56BC}" destId="{993CA939-ABDF-4563-9E78-D099C5F90663}" srcOrd="2" destOrd="0" presId="urn:microsoft.com/office/officeart/2005/8/layout/hierarchy1"/>
    <dgm:cxn modelId="{1A09836E-5EB8-41C0-B3CB-A50CEE5D84C7}" type="presParOf" srcId="{D3ABA7CF-D4BE-4D96-B1D4-E2F3B54F56BC}" destId="{12167F27-A933-4DB1-B4D3-8E00375A1201}" srcOrd="3" destOrd="0" presId="urn:microsoft.com/office/officeart/2005/8/layout/hierarchy1"/>
    <dgm:cxn modelId="{2F7586A4-E4DD-41F2-8CF5-D31BEA732A91}" type="presParOf" srcId="{12167F27-A933-4DB1-B4D3-8E00375A1201}" destId="{0058A384-B81C-4643-B07A-1623248ABBAF}" srcOrd="0" destOrd="0" presId="urn:microsoft.com/office/officeart/2005/8/layout/hierarchy1"/>
    <dgm:cxn modelId="{4DBA1125-275C-4279-8642-71CF291CCB48}" type="presParOf" srcId="{0058A384-B81C-4643-B07A-1623248ABBAF}" destId="{A4CAC2DA-A363-4D42-9395-09BE6D6D5280}" srcOrd="0" destOrd="0" presId="urn:microsoft.com/office/officeart/2005/8/layout/hierarchy1"/>
    <dgm:cxn modelId="{C6F29147-BA30-4CE7-ACA8-43CD842050FE}" type="presParOf" srcId="{0058A384-B81C-4643-B07A-1623248ABBAF}" destId="{F554FFEB-23A6-4C98-BC1B-EC892BA13FA9}" srcOrd="1" destOrd="0" presId="urn:microsoft.com/office/officeart/2005/8/layout/hierarchy1"/>
    <dgm:cxn modelId="{1F549BAF-6FE9-4454-AF7E-94674AC1AD8C}" type="presParOf" srcId="{12167F27-A933-4DB1-B4D3-8E00375A1201}" destId="{E9283571-76BD-4E2C-98E3-31E4A7D3C1F1}" srcOrd="1" destOrd="0" presId="urn:microsoft.com/office/officeart/2005/8/layout/hierarchy1"/>
    <dgm:cxn modelId="{1D72AACF-17B0-4026-AA1A-7871F05EBF85}" type="presParOf" srcId="{E9283571-76BD-4E2C-98E3-31E4A7D3C1F1}" destId="{88C06769-F4BB-42A1-B266-2FCFD61B21A1}" srcOrd="0" destOrd="0" presId="urn:microsoft.com/office/officeart/2005/8/layout/hierarchy1"/>
    <dgm:cxn modelId="{7DA0E8A6-72F4-477F-B87D-B81CDD749B1C}" type="presParOf" srcId="{E9283571-76BD-4E2C-98E3-31E4A7D3C1F1}" destId="{B5F24A24-226F-43AD-B927-23E30138785E}" srcOrd="1" destOrd="0" presId="urn:microsoft.com/office/officeart/2005/8/layout/hierarchy1"/>
    <dgm:cxn modelId="{B0650B3F-044D-426B-9358-C35E8276E541}" type="presParOf" srcId="{B5F24A24-226F-43AD-B927-23E30138785E}" destId="{E5DD8C9A-E5C6-42B9-91D6-D97AEF314E48}" srcOrd="0" destOrd="0" presId="urn:microsoft.com/office/officeart/2005/8/layout/hierarchy1"/>
    <dgm:cxn modelId="{3F38A338-5D95-4551-BD4E-D9E6CE9A9EA7}" type="presParOf" srcId="{E5DD8C9A-E5C6-42B9-91D6-D97AEF314E48}" destId="{AE4E0787-8AB5-4656-801F-B9F74FF60490}" srcOrd="0" destOrd="0" presId="urn:microsoft.com/office/officeart/2005/8/layout/hierarchy1"/>
    <dgm:cxn modelId="{DC1827A5-6859-4713-8121-21F2FFB72879}" type="presParOf" srcId="{E5DD8C9A-E5C6-42B9-91D6-D97AEF314E48}" destId="{2CE5B758-D0A9-4A60-8E25-F2C6454D478C}" srcOrd="1" destOrd="0" presId="urn:microsoft.com/office/officeart/2005/8/layout/hierarchy1"/>
    <dgm:cxn modelId="{0E3DE4E0-4989-48B8-870B-A4BB458E9D17}" type="presParOf" srcId="{B5F24A24-226F-43AD-B927-23E30138785E}" destId="{58317C1A-4DC8-4E21-A55C-50ECACD37D92}" srcOrd="1" destOrd="0" presId="urn:microsoft.com/office/officeart/2005/8/layout/hierarchy1"/>
    <dgm:cxn modelId="{0C80B0BA-D4EF-4458-B532-F0BAB5534921}" type="presParOf" srcId="{E9283571-76BD-4E2C-98E3-31E4A7D3C1F1}" destId="{9D34AA46-B67B-495D-B817-ACAA9DE41EA8}" srcOrd="2" destOrd="0" presId="urn:microsoft.com/office/officeart/2005/8/layout/hierarchy1"/>
    <dgm:cxn modelId="{4D12D001-712F-44B6-B164-3775541E46D7}" type="presParOf" srcId="{E9283571-76BD-4E2C-98E3-31E4A7D3C1F1}" destId="{D1367643-D017-4520-8F8A-896885DD83B6}" srcOrd="3" destOrd="0" presId="urn:microsoft.com/office/officeart/2005/8/layout/hierarchy1"/>
    <dgm:cxn modelId="{9CC3AC83-293A-49EB-BFBD-DBE6CFF88740}" type="presParOf" srcId="{D1367643-D017-4520-8F8A-896885DD83B6}" destId="{449DB6F4-4395-4936-90B5-074897C5142C}" srcOrd="0" destOrd="0" presId="urn:microsoft.com/office/officeart/2005/8/layout/hierarchy1"/>
    <dgm:cxn modelId="{D2459685-EE97-4A2F-81D7-3D40CB58DF72}" type="presParOf" srcId="{449DB6F4-4395-4936-90B5-074897C5142C}" destId="{3B6C0FCF-05A1-475F-A302-196AD90E5F16}" srcOrd="0" destOrd="0" presId="urn:microsoft.com/office/officeart/2005/8/layout/hierarchy1"/>
    <dgm:cxn modelId="{DA3D529A-197B-4A2D-A56B-18D535202885}" type="presParOf" srcId="{449DB6F4-4395-4936-90B5-074897C5142C}" destId="{EC35B0D2-F8EC-4F23-B94F-F3BED5F52E7D}" srcOrd="1" destOrd="0" presId="urn:microsoft.com/office/officeart/2005/8/layout/hierarchy1"/>
    <dgm:cxn modelId="{840AAB02-4FE3-4684-930C-EF29628703F3}" type="presParOf" srcId="{D1367643-D017-4520-8F8A-896885DD83B6}" destId="{15E41CCE-A2BA-433B-A5F3-4C6C649DB974}" srcOrd="1" destOrd="0" presId="urn:microsoft.com/office/officeart/2005/8/layout/hierarchy1"/>
    <dgm:cxn modelId="{EEC13378-DF35-489A-8031-9E3C2AD04BC3}" type="presParOf" srcId="{D3ABA7CF-D4BE-4D96-B1D4-E2F3B54F56BC}" destId="{0D7AE08E-17F3-44FC-AA78-3CBA2D342E6E}" srcOrd="4" destOrd="0" presId="urn:microsoft.com/office/officeart/2005/8/layout/hierarchy1"/>
    <dgm:cxn modelId="{5BE53673-003C-4D34-A868-CACC82E0A89F}" type="presParOf" srcId="{D3ABA7CF-D4BE-4D96-B1D4-E2F3B54F56BC}" destId="{C546E636-66DD-45B6-9FE7-03A79C0ACFC9}" srcOrd="5" destOrd="0" presId="urn:microsoft.com/office/officeart/2005/8/layout/hierarchy1"/>
    <dgm:cxn modelId="{8EDC3315-0380-4B1A-98DC-833E37D54719}" type="presParOf" srcId="{C546E636-66DD-45B6-9FE7-03A79C0ACFC9}" destId="{7DAF0CC3-50E2-470A-94D6-BDBB9403676A}" srcOrd="0" destOrd="0" presId="urn:microsoft.com/office/officeart/2005/8/layout/hierarchy1"/>
    <dgm:cxn modelId="{497DE37E-DEDF-4858-BA41-DE082E310886}" type="presParOf" srcId="{7DAF0CC3-50E2-470A-94D6-BDBB9403676A}" destId="{63B00124-241D-4F4D-9C77-380125244D7A}" srcOrd="0" destOrd="0" presId="urn:microsoft.com/office/officeart/2005/8/layout/hierarchy1"/>
    <dgm:cxn modelId="{752DDA2E-7EC4-4BBB-8361-5204882AA432}" type="presParOf" srcId="{7DAF0CC3-50E2-470A-94D6-BDBB9403676A}" destId="{DF091485-9FAC-40C0-B7C7-7C243C5F33F1}" srcOrd="1" destOrd="0" presId="urn:microsoft.com/office/officeart/2005/8/layout/hierarchy1"/>
    <dgm:cxn modelId="{02898B6E-8141-4F2F-AA24-C50C000EC5BC}" type="presParOf" srcId="{C546E636-66DD-45B6-9FE7-03A79C0ACFC9}" destId="{ABA41CBF-81A2-446D-B95F-A7549BB8153F}" srcOrd="1" destOrd="0" presId="urn:microsoft.com/office/officeart/2005/8/layout/hierarchy1"/>
    <dgm:cxn modelId="{8E679328-AF35-456F-A134-21F5C1885D0D}" type="presParOf" srcId="{ABA41CBF-81A2-446D-B95F-A7549BB8153F}" destId="{2C16EA69-8B5B-42D1-A146-29B3BBF15116}" srcOrd="0" destOrd="0" presId="urn:microsoft.com/office/officeart/2005/8/layout/hierarchy1"/>
    <dgm:cxn modelId="{084AA143-18F7-4E46-B92A-2091AC85CF6D}" type="presParOf" srcId="{ABA41CBF-81A2-446D-B95F-A7549BB8153F}" destId="{FA2C365C-786D-44DD-B071-E2212C7CA4BF}" srcOrd="1" destOrd="0" presId="urn:microsoft.com/office/officeart/2005/8/layout/hierarchy1"/>
    <dgm:cxn modelId="{5EDC7943-CFAA-43B0-977A-98F9DD3AC60E}" type="presParOf" srcId="{FA2C365C-786D-44DD-B071-E2212C7CA4BF}" destId="{B61A3455-82D9-4158-8EB2-E0022E14CB41}" srcOrd="0" destOrd="0" presId="urn:microsoft.com/office/officeart/2005/8/layout/hierarchy1"/>
    <dgm:cxn modelId="{4B0FC88D-4072-41E1-845B-00CEC907B743}" type="presParOf" srcId="{B61A3455-82D9-4158-8EB2-E0022E14CB41}" destId="{F8974968-D547-4EAD-8824-3A2FE5367973}" srcOrd="0" destOrd="0" presId="urn:microsoft.com/office/officeart/2005/8/layout/hierarchy1"/>
    <dgm:cxn modelId="{B39F8E22-F96C-4B14-ABD3-CBD4CC78B55A}" type="presParOf" srcId="{B61A3455-82D9-4158-8EB2-E0022E14CB41}" destId="{66774B8A-6A2E-41C7-ABC5-6E41E8B7680A}" srcOrd="1" destOrd="0" presId="urn:microsoft.com/office/officeart/2005/8/layout/hierarchy1"/>
    <dgm:cxn modelId="{42C97644-6805-48C7-A091-B9853A740A78}" type="presParOf" srcId="{FA2C365C-786D-44DD-B071-E2212C7CA4BF}" destId="{584C6F33-51E1-4DFC-9161-6C01B5D46B47}" srcOrd="1" destOrd="0" presId="urn:microsoft.com/office/officeart/2005/8/layout/hierarchy1"/>
    <dgm:cxn modelId="{D19FFE10-E6CF-4A34-889D-404457BC40ED}" type="presParOf" srcId="{584C6F33-51E1-4DFC-9161-6C01B5D46B47}" destId="{7ABE78CC-77A5-4D20-B6E0-C5DDBE906735}" srcOrd="0" destOrd="0" presId="urn:microsoft.com/office/officeart/2005/8/layout/hierarchy1"/>
    <dgm:cxn modelId="{C272A61D-4E88-44D4-B7A3-53226A03AC03}" type="presParOf" srcId="{584C6F33-51E1-4DFC-9161-6C01B5D46B47}" destId="{56B5258A-FF4F-4DE1-A694-54E064525FEC}" srcOrd="1" destOrd="0" presId="urn:microsoft.com/office/officeart/2005/8/layout/hierarchy1"/>
    <dgm:cxn modelId="{30833D19-EA74-4421-BB36-F059E0948603}" type="presParOf" srcId="{56B5258A-FF4F-4DE1-A694-54E064525FEC}" destId="{23A62524-2433-42A5-A9B1-3D94C1A7830D}" srcOrd="0" destOrd="0" presId="urn:microsoft.com/office/officeart/2005/8/layout/hierarchy1"/>
    <dgm:cxn modelId="{72605703-99A8-4C4B-85C3-5F349E20A478}" type="presParOf" srcId="{23A62524-2433-42A5-A9B1-3D94C1A7830D}" destId="{5768333F-0272-4E5E-9983-98478EB717D5}" srcOrd="0" destOrd="0" presId="urn:microsoft.com/office/officeart/2005/8/layout/hierarchy1"/>
    <dgm:cxn modelId="{957278AA-7BF2-411E-AD3C-774E59E3178B}" type="presParOf" srcId="{23A62524-2433-42A5-A9B1-3D94C1A7830D}" destId="{3566E89D-40F9-495C-9DDC-38A2DBC0BE98}" srcOrd="1" destOrd="0" presId="urn:microsoft.com/office/officeart/2005/8/layout/hierarchy1"/>
    <dgm:cxn modelId="{008D8915-5459-454B-BC1A-3E5FBF455620}" type="presParOf" srcId="{56B5258A-FF4F-4DE1-A694-54E064525FEC}" destId="{35A15042-5AA8-45E0-8AAB-25070695700C}" srcOrd="1" destOrd="0" presId="urn:microsoft.com/office/officeart/2005/8/layout/hierarchy1"/>
    <dgm:cxn modelId="{953688AB-5967-45EC-AD0F-F8F983728BAF}" type="presParOf" srcId="{D3ABA7CF-D4BE-4D96-B1D4-E2F3B54F56BC}" destId="{D3B81971-81C2-409C-A124-7024CF1F08D2}" srcOrd="6" destOrd="0" presId="urn:microsoft.com/office/officeart/2005/8/layout/hierarchy1"/>
    <dgm:cxn modelId="{E66F94A0-E122-4348-B7C1-2A869112532C}" type="presParOf" srcId="{D3ABA7CF-D4BE-4D96-B1D4-E2F3B54F56BC}" destId="{4DE2D393-8631-44C5-A4A1-2EEF2D04297C}" srcOrd="7" destOrd="0" presId="urn:microsoft.com/office/officeart/2005/8/layout/hierarchy1"/>
    <dgm:cxn modelId="{226C2E67-60D0-4738-9005-A3845F288128}" type="presParOf" srcId="{4DE2D393-8631-44C5-A4A1-2EEF2D04297C}" destId="{8C72DA5B-D4C0-4C6D-AFFA-CD8630CEC6CC}" srcOrd="0" destOrd="0" presId="urn:microsoft.com/office/officeart/2005/8/layout/hierarchy1"/>
    <dgm:cxn modelId="{BCB592F5-1942-4F8A-A678-CA971D4C86A2}" type="presParOf" srcId="{8C72DA5B-D4C0-4C6D-AFFA-CD8630CEC6CC}" destId="{102630F4-9CE1-4A74-B630-2FF1CB39D2B0}" srcOrd="0" destOrd="0" presId="urn:microsoft.com/office/officeart/2005/8/layout/hierarchy1"/>
    <dgm:cxn modelId="{627B59AD-2BD4-4DFB-83B7-152402E01FEA}" type="presParOf" srcId="{8C72DA5B-D4C0-4C6D-AFFA-CD8630CEC6CC}" destId="{04FD4818-156C-491D-BFEE-997BCDCF7251}" srcOrd="1" destOrd="0" presId="urn:microsoft.com/office/officeart/2005/8/layout/hierarchy1"/>
    <dgm:cxn modelId="{9668B7EE-0BF4-4EBC-9A1D-8C4E461AC0CE}" type="presParOf" srcId="{4DE2D393-8631-44C5-A4A1-2EEF2D04297C}" destId="{52D952E5-F8ED-4283-837A-08F13D61EEDD}" srcOrd="1" destOrd="0" presId="urn:microsoft.com/office/officeart/2005/8/layout/hierarchy1"/>
    <dgm:cxn modelId="{D426BD8B-C421-44ED-84C0-79D16C22749D}" type="presParOf" srcId="{52D952E5-F8ED-4283-837A-08F13D61EEDD}" destId="{C48DE366-A77A-4B62-AAED-5FCF9A92F56D}" srcOrd="0" destOrd="0" presId="urn:microsoft.com/office/officeart/2005/8/layout/hierarchy1"/>
    <dgm:cxn modelId="{A8987596-875D-4B7A-A46A-89F8B6C3DE7C}" type="presParOf" srcId="{52D952E5-F8ED-4283-837A-08F13D61EEDD}" destId="{DFA204F8-39D6-47EA-AA77-1315332B867F}" srcOrd="1" destOrd="0" presId="urn:microsoft.com/office/officeart/2005/8/layout/hierarchy1"/>
    <dgm:cxn modelId="{02EE4A4B-960F-43CA-9F8F-E3B41CC87219}" type="presParOf" srcId="{DFA204F8-39D6-47EA-AA77-1315332B867F}" destId="{061C02B2-F747-4631-BF40-D0659BF57777}" srcOrd="0" destOrd="0" presId="urn:microsoft.com/office/officeart/2005/8/layout/hierarchy1"/>
    <dgm:cxn modelId="{60F84AF7-B51E-4F9D-9998-C2CD64BBFC8F}" type="presParOf" srcId="{061C02B2-F747-4631-BF40-D0659BF57777}" destId="{8C2C507B-8159-435A-8F5B-36D3C20053DA}" srcOrd="0" destOrd="0" presId="urn:microsoft.com/office/officeart/2005/8/layout/hierarchy1"/>
    <dgm:cxn modelId="{A0239A7B-059E-4C33-B70F-997EDC3EA00D}" type="presParOf" srcId="{061C02B2-F747-4631-BF40-D0659BF57777}" destId="{F87147A8-D0A0-4CC4-B7DB-6EF2C6E50166}" srcOrd="1" destOrd="0" presId="urn:microsoft.com/office/officeart/2005/8/layout/hierarchy1"/>
    <dgm:cxn modelId="{E5D64541-9EBE-4D3F-8CDC-E7DA34166018}" type="presParOf" srcId="{DFA204F8-39D6-47EA-AA77-1315332B867F}" destId="{37B1460B-54EF-4ED8-85EA-73636D234821}" srcOrd="1" destOrd="0" presId="urn:microsoft.com/office/officeart/2005/8/layout/hierarchy1"/>
    <dgm:cxn modelId="{16C88C35-3228-401F-BDDD-230C94C4D6FA}" type="presParOf" srcId="{37B1460B-54EF-4ED8-85EA-73636D234821}" destId="{98E9DC2B-7EDC-4E3C-8D48-B26366B00679}" srcOrd="0" destOrd="0" presId="urn:microsoft.com/office/officeart/2005/8/layout/hierarchy1"/>
    <dgm:cxn modelId="{07BBF88D-F63F-4EFC-A0C2-00BAED683EE3}" type="presParOf" srcId="{37B1460B-54EF-4ED8-85EA-73636D234821}" destId="{72E4E72B-07F8-45AD-9F0C-552182FA9825}" srcOrd="1" destOrd="0" presId="urn:microsoft.com/office/officeart/2005/8/layout/hierarchy1"/>
    <dgm:cxn modelId="{A73016B7-A3D9-4E7C-A7EF-7C0502517711}" type="presParOf" srcId="{72E4E72B-07F8-45AD-9F0C-552182FA9825}" destId="{00A72EEB-452D-4515-8031-7FACB04C6E60}" srcOrd="0" destOrd="0" presId="urn:microsoft.com/office/officeart/2005/8/layout/hierarchy1"/>
    <dgm:cxn modelId="{2C2CA412-4B82-42B1-BFC0-02C9FCC797DE}" type="presParOf" srcId="{00A72EEB-452D-4515-8031-7FACB04C6E60}" destId="{F72A973F-72CA-4EC0-95D2-F93AA5C4360A}" srcOrd="0" destOrd="0" presId="urn:microsoft.com/office/officeart/2005/8/layout/hierarchy1"/>
    <dgm:cxn modelId="{03A89B1E-769F-49C3-B8C8-AD9C497D1DED}" type="presParOf" srcId="{00A72EEB-452D-4515-8031-7FACB04C6E60}" destId="{5E1DDD61-D16E-44DF-931D-4A6DFCDA68C5}" srcOrd="1" destOrd="0" presId="urn:microsoft.com/office/officeart/2005/8/layout/hierarchy1"/>
    <dgm:cxn modelId="{A9C20CF5-FBEB-421C-BAA8-70A0BF8D31B2}" type="presParOf" srcId="{72E4E72B-07F8-45AD-9F0C-552182FA9825}" destId="{CA99ACF6-B34E-488E-9A41-0222543276B8}" srcOrd="1" destOrd="0" presId="urn:microsoft.com/office/officeart/2005/8/layout/hierarchy1"/>
    <dgm:cxn modelId="{7D246EEE-8D80-4C11-9C7C-5354FB5C29BB}" type="presParOf" srcId="{D3ABA7CF-D4BE-4D96-B1D4-E2F3B54F56BC}" destId="{BDF1A356-CBC6-4A62-A804-22C86312BD77}" srcOrd="8" destOrd="0" presId="urn:microsoft.com/office/officeart/2005/8/layout/hierarchy1"/>
    <dgm:cxn modelId="{0BB25093-B1DD-41A6-8188-13700C0DAD1C}" type="presParOf" srcId="{D3ABA7CF-D4BE-4D96-B1D4-E2F3B54F56BC}" destId="{4E4B5F8D-2F50-442E-A1A6-D7927766EA99}" srcOrd="9" destOrd="0" presId="urn:microsoft.com/office/officeart/2005/8/layout/hierarchy1"/>
    <dgm:cxn modelId="{F48FEF57-1152-4EEC-A259-C7B7CB94C476}" type="presParOf" srcId="{4E4B5F8D-2F50-442E-A1A6-D7927766EA99}" destId="{90E14E1F-EA86-4170-B921-0C26639767BF}" srcOrd="0" destOrd="0" presId="urn:microsoft.com/office/officeart/2005/8/layout/hierarchy1"/>
    <dgm:cxn modelId="{E0748EE9-A403-43C4-A4C6-E55AD1789483}" type="presParOf" srcId="{90E14E1F-EA86-4170-B921-0C26639767BF}" destId="{AB2DCC6E-EA58-45E0-85F8-AF2DC8709D21}" srcOrd="0" destOrd="0" presId="urn:microsoft.com/office/officeart/2005/8/layout/hierarchy1"/>
    <dgm:cxn modelId="{F362760E-EA03-459A-A862-B46C753CD9F4}" type="presParOf" srcId="{90E14E1F-EA86-4170-B921-0C26639767BF}" destId="{EC21B8A8-9819-4A6C-B725-4B22FA9F47FC}" srcOrd="1" destOrd="0" presId="urn:microsoft.com/office/officeart/2005/8/layout/hierarchy1"/>
    <dgm:cxn modelId="{79EA6EE4-B856-47D5-8ED7-7D8A069E60D5}" type="presParOf" srcId="{4E4B5F8D-2F50-442E-A1A6-D7927766EA99}" destId="{2938F95E-35EA-41E6-8EFB-EB9B7939790E}" srcOrd="1" destOrd="0" presId="urn:microsoft.com/office/officeart/2005/8/layout/hierarchy1"/>
    <dgm:cxn modelId="{D8BFADC1-1358-417A-AE44-05D5A3CFEB99}" type="presParOf" srcId="{D3ABA7CF-D4BE-4D96-B1D4-E2F3B54F56BC}" destId="{8725A6D9-AA0E-4E44-8DF6-760A79C7FED2}" srcOrd="10" destOrd="0" presId="urn:microsoft.com/office/officeart/2005/8/layout/hierarchy1"/>
    <dgm:cxn modelId="{3683679B-91E7-44EE-A87C-3CA824FF0CFA}" type="presParOf" srcId="{D3ABA7CF-D4BE-4D96-B1D4-E2F3B54F56BC}" destId="{F1FB870E-D595-41CF-8BB8-6A58E485FD2F}" srcOrd="11" destOrd="0" presId="urn:microsoft.com/office/officeart/2005/8/layout/hierarchy1"/>
    <dgm:cxn modelId="{DF1E538D-94D5-47A4-B0A7-05DB6CFEBDFC}" type="presParOf" srcId="{F1FB870E-D595-41CF-8BB8-6A58E485FD2F}" destId="{82DE208C-ECDD-43ED-99D9-F132D36FBFBD}" srcOrd="0" destOrd="0" presId="urn:microsoft.com/office/officeart/2005/8/layout/hierarchy1"/>
    <dgm:cxn modelId="{834F7550-A972-42B6-A053-251460B70121}" type="presParOf" srcId="{82DE208C-ECDD-43ED-99D9-F132D36FBFBD}" destId="{D1888420-E269-4F2C-97DA-719F04F3DC33}" srcOrd="0" destOrd="0" presId="urn:microsoft.com/office/officeart/2005/8/layout/hierarchy1"/>
    <dgm:cxn modelId="{3366705D-A99E-4C16-B282-831E91012483}" type="presParOf" srcId="{82DE208C-ECDD-43ED-99D9-F132D36FBFBD}" destId="{7DD4B2A2-C70A-4260-B602-F22948D17B70}" srcOrd="1" destOrd="0" presId="urn:microsoft.com/office/officeart/2005/8/layout/hierarchy1"/>
    <dgm:cxn modelId="{1F176772-B129-46AF-9D2F-14C7150C997C}" type="presParOf" srcId="{F1FB870E-D595-41CF-8BB8-6A58E485FD2F}" destId="{092D7EE6-718A-4A85-AD85-4E907EAEB5E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25A6D9-AA0E-4E44-8DF6-760A79C7FED2}">
      <dsp:nvSpPr>
        <dsp:cNvPr id="0" name=""/>
        <dsp:cNvSpPr/>
      </dsp:nvSpPr>
      <dsp:spPr>
        <a:xfrm>
          <a:off x="3726474" y="1703047"/>
          <a:ext cx="3238286" cy="280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51"/>
              </a:lnTo>
              <a:lnTo>
                <a:pt x="3238286" y="190951"/>
              </a:lnTo>
              <a:lnTo>
                <a:pt x="3238286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1A356-CBC6-4A62-A804-22C86312BD77}">
      <dsp:nvSpPr>
        <dsp:cNvPr id="0" name=""/>
        <dsp:cNvSpPr/>
      </dsp:nvSpPr>
      <dsp:spPr>
        <a:xfrm>
          <a:off x="3726474" y="1703047"/>
          <a:ext cx="2060727" cy="280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51"/>
              </a:lnTo>
              <a:lnTo>
                <a:pt x="2060727" y="190951"/>
              </a:lnTo>
              <a:lnTo>
                <a:pt x="2060727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E9DC2B-7EDC-4E3C-8D48-B26366B00679}">
      <dsp:nvSpPr>
        <dsp:cNvPr id="0" name=""/>
        <dsp:cNvSpPr/>
      </dsp:nvSpPr>
      <dsp:spPr>
        <a:xfrm>
          <a:off x="4563923" y="3487049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DE366-A77A-4B62-AAED-5FCF9A92F56D}">
      <dsp:nvSpPr>
        <dsp:cNvPr id="0" name=""/>
        <dsp:cNvSpPr/>
      </dsp:nvSpPr>
      <dsp:spPr>
        <a:xfrm>
          <a:off x="4563923" y="2595048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B81971-81C2-409C-A124-7024CF1F08D2}">
      <dsp:nvSpPr>
        <dsp:cNvPr id="0" name=""/>
        <dsp:cNvSpPr/>
      </dsp:nvSpPr>
      <dsp:spPr>
        <a:xfrm>
          <a:off x="3726474" y="1703047"/>
          <a:ext cx="883168" cy="280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51"/>
              </a:lnTo>
              <a:lnTo>
                <a:pt x="883168" y="190951"/>
              </a:lnTo>
              <a:lnTo>
                <a:pt x="883168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E78CC-77A5-4D20-B6E0-C5DDBE906735}">
      <dsp:nvSpPr>
        <dsp:cNvPr id="0" name=""/>
        <dsp:cNvSpPr/>
      </dsp:nvSpPr>
      <dsp:spPr>
        <a:xfrm>
          <a:off x="3386364" y="3487049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6EA69-8B5B-42D1-A146-29B3BBF15116}">
      <dsp:nvSpPr>
        <dsp:cNvPr id="0" name=""/>
        <dsp:cNvSpPr/>
      </dsp:nvSpPr>
      <dsp:spPr>
        <a:xfrm>
          <a:off x="3386364" y="2595048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AE08E-17F3-44FC-AA78-3CBA2D342E6E}">
      <dsp:nvSpPr>
        <dsp:cNvPr id="0" name=""/>
        <dsp:cNvSpPr/>
      </dsp:nvSpPr>
      <dsp:spPr>
        <a:xfrm>
          <a:off x="3432084" y="1703047"/>
          <a:ext cx="294389" cy="280205"/>
        </a:xfrm>
        <a:custGeom>
          <a:avLst/>
          <a:gdLst/>
          <a:ahLst/>
          <a:cxnLst/>
          <a:rect l="0" t="0" r="0" b="0"/>
          <a:pathLst>
            <a:path>
              <a:moveTo>
                <a:pt x="294389" y="0"/>
              </a:moveTo>
              <a:lnTo>
                <a:pt x="294389" y="190951"/>
              </a:lnTo>
              <a:lnTo>
                <a:pt x="0" y="190951"/>
              </a:lnTo>
              <a:lnTo>
                <a:pt x="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4AA46-B67B-495D-B817-ACAA9DE41EA8}">
      <dsp:nvSpPr>
        <dsp:cNvPr id="0" name=""/>
        <dsp:cNvSpPr/>
      </dsp:nvSpPr>
      <dsp:spPr>
        <a:xfrm>
          <a:off x="1665747" y="2595048"/>
          <a:ext cx="588779" cy="280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51"/>
              </a:lnTo>
              <a:lnTo>
                <a:pt x="588779" y="190951"/>
              </a:lnTo>
              <a:lnTo>
                <a:pt x="588779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06769-F4BB-42A1-B266-2FCFD61B21A1}">
      <dsp:nvSpPr>
        <dsp:cNvPr id="0" name=""/>
        <dsp:cNvSpPr/>
      </dsp:nvSpPr>
      <dsp:spPr>
        <a:xfrm>
          <a:off x="1076967" y="2595048"/>
          <a:ext cx="588779" cy="280205"/>
        </a:xfrm>
        <a:custGeom>
          <a:avLst/>
          <a:gdLst/>
          <a:ahLst/>
          <a:cxnLst/>
          <a:rect l="0" t="0" r="0" b="0"/>
          <a:pathLst>
            <a:path>
              <a:moveTo>
                <a:pt x="588779" y="0"/>
              </a:moveTo>
              <a:lnTo>
                <a:pt x="588779" y="190951"/>
              </a:lnTo>
              <a:lnTo>
                <a:pt x="0" y="190951"/>
              </a:lnTo>
              <a:lnTo>
                <a:pt x="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3CA939-ABDF-4563-9E78-D099C5F90663}">
      <dsp:nvSpPr>
        <dsp:cNvPr id="0" name=""/>
        <dsp:cNvSpPr/>
      </dsp:nvSpPr>
      <dsp:spPr>
        <a:xfrm>
          <a:off x="1665747" y="1703047"/>
          <a:ext cx="2060727" cy="280205"/>
        </a:xfrm>
        <a:custGeom>
          <a:avLst/>
          <a:gdLst/>
          <a:ahLst/>
          <a:cxnLst/>
          <a:rect l="0" t="0" r="0" b="0"/>
          <a:pathLst>
            <a:path>
              <a:moveTo>
                <a:pt x="2060727" y="0"/>
              </a:moveTo>
              <a:lnTo>
                <a:pt x="2060727" y="190951"/>
              </a:lnTo>
              <a:lnTo>
                <a:pt x="0" y="190951"/>
              </a:lnTo>
              <a:lnTo>
                <a:pt x="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16113F-20EC-4385-A2A3-7DD8EF498CCF}">
      <dsp:nvSpPr>
        <dsp:cNvPr id="0" name=""/>
        <dsp:cNvSpPr/>
      </dsp:nvSpPr>
      <dsp:spPr>
        <a:xfrm>
          <a:off x="488188" y="1703047"/>
          <a:ext cx="3238286" cy="280205"/>
        </a:xfrm>
        <a:custGeom>
          <a:avLst/>
          <a:gdLst/>
          <a:ahLst/>
          <a:cxnLst/>
          <a:rect l="0" t="0" r="0" b="0"/>
          <a:pathLst>
            <a:path>
              <a:moveTo>
                <a:pt x="3238286" y="0"/>
              </a:moveTo>
              <a:lnTo>
                <a:pt x="3238286" y="190951"/>
              </a:lnTo>
              <a:lnTo>
                <a:pt x="0" y="190951"/>
              </a:lnTo>
              <a:lnTo>
                <a:pt x="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A8456-A756-4B0A-B456-4C22FE9BA6D1}">
      <dsp:nvSpPr>
        <dsp:cNvPr id="0" name=""/>
        <dsp:cNvSpPr/>
      </dsp:nvSpPr>
      <dsp:spPr>
        <a:xfrm>
          <a:off x="3680754" y="811047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2A1A9-46A4-4B9A-8027-E0FBC5D1140C}">
      <dsp:nvSpPr>
        <dsp:cNvPr id="0" name=""/>
        <dsp:cNvSpPr/>
      </dsp:nvSpPr>
      <dsp:spPr>
        <a:xfrm>
          <a:off x="3244746" y="199252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5D93D8-972B-44F1-9652-D165C5DA8623}">
      <dsp:nvSpPr>
        <dsp:cNvPr id="0" name=""/>
        <dsp:cNvSpPr/>
      </dsp:nvSpPr>
      <dsp:spPr>
        <a:xfrm>
          <a:off x="3351796" y="300950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Chief Executive Officer</a:t>
          </a:r>
          <a:endParaRPr lang="en-GB" sz="1000" kern="1200" dirty="0"/>
        </a:p>
      </dsp:txBody>
      <dsp:txXfrm>
        <a:off x="3369715" y="318869"/>
        <a:ext cx="927619" cy="575957"/>
      </dsp:txXfrm>
    </dsp:sp>
    <dsp:sp modelId="{3A431326-A0B6-4035-A7B2-351C403E4FCE}">
      <dsp:nvSpPr>
        <dsp:cNvPr id="0" name=""/>
        <dsp:cNvSpPr/>
      </dsp:nvSpPr>
      <dsp:spPr>
        <a:xfrm>
          <a:off x="3244746" y="1091252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EB2C32-75D8-4CDB-AF30-EF806593C5A4}">
      <dsp:nvSpPr>
        <dsp:cNvPr id="0" name=""/>
        <dsp:cNvSpPr/>
      </dsp:nvSpPr>
      <dsp:spPr>
        <a:xfrm>
          <a:off x="3351796" y="1192950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Managing Director</a:t>
          </a:r>
          <a:endParaRPr lang="en-GB" sz="1000" kern="1200" dirty="0"/>
        </a:p>
      </dsp:txBody>
      <dsp:txXfrm>
        <a:off x="3369715" y="1210869"/>
        <a:ext cx="927619" cy="575957"/>
      </dsp:txXfrm>
    </dsp:sp>
    <dsp:sp modelId="{79B39CA3-3570-4A78-B854-A937085AD9EC}">
      <dsp:nvSpPr>
        <dsp:cNvPr id="0" name=""/>
        <dsp:cNvSpPr/>
      </dsp:nvSpPr>
      <dsp:spPr>
        <a:xfrm>
          <a:off x="6459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2F951-E034-48B9-9E73-28BCC08512EC}">
      <dsp:nvSpPr>
        <dsp:cNvPr id="0" name=""/>
        <dsp:cNvSpPr/>
      </dsp:nvSpPr>
      <dsp:spPr>
        <a:xfrm>
          <a:off x="113510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Legal Advisor</a:t>
          </a:r>
          <a:endParaRPr lang="en-GB" sz="1000" kern="1200" dirty="0"/>
        </a:p>
      </dsp:txBody>
      <dsp:txXfrm>
        <a:off x="131429" y="2102870"/>
        <a:ext cx="927619" cy="575957"/>
      </dsp:txXfrm>
    </dsp:sp>
    <dsp:sp modelId="{A4CAC2DA-A363-4D42-9395-09BE6D6D5280}">
      <dsp:nvSpPr>
        <dsp:cNvPr id="0" name=""/>
        <dsp:cNvSpPr/>
      </dsp:nvSpPr>
      <dsp:spPr>
        <a:xfrm>
          <a:off x="1184018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54FFEB-23A6-4C98-BC1B-EC892BA13FA9}">
      <dsp:nvSpPr>
        <dsp:cNvPr id="0" name=""/>
        <dsp:cNvSpPr/>
      </dsp:nvSpPr>
      <dsp:spPr>
        <a:xfrm>
          <a:off x="1291069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General  Manager</a:t>
          </a:r>
          <a:endParaRPr lang="en-GB" sz="1000" kern="1200" dirty="0"/>
        </a:p>
      </dsp:txBody>
      <dsp:txXfrm>
        <a:off x="1308988" y="2102870"/>
        <a:ext cx="927619" cy="575957"/>
      </dsp:txXfrm>
    </dsp:sp>
    <dsp:sp modelId="{AE4E0787-8AB5-4656-801F-B9F74FF60490}">
      <dsp:nvSpPr>
        <dsp:cNvPr id="0" name=""/>
        <dsp:cNvSpPr/>
      </dsp:nvSpPr>
      <dsp:spPr>
        <a:xfrm>
          <a:off x="595239" y="2875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E5B758-D0A9-4A60-8E25-F2C6454D478C}">
      <dsp:nvSpPr>
        <dsp:cNvPr id="0" name=""/>
        <dsp:cNvSpPr/>
      </dsp:nvSpPr>
      <dsp:spPr>
        <a:xfrm>
          <a:off x="702290" y="2976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Administration Manager</a:t>
          </a:r>
          <a:endParaRPr lang="en-GB" sz="1000" kern="1200" dirty="0"/>
        </a:p>
      </dsp:txBody>
      <dsp:txXfrm>
        <a:off x="720209" y="2994871"/>
        <a:ext cx="927619" cy="575957"/>
      </dsp:txXfrm>
    </dsp:sp>
    <dsp:sp modelId="{3B6C0FCF-05A1-475F-A302-196AD90E5F16}">
      <dsp:nvSpPr>
        <dsp:cNvPr id="0" name=""/>
        <dsp:cNvSpPr/>
      </dsp:nvSpPr>
      <dsp:spPr>
        <a:xfrm>
          <a:off x="1772797" y="2875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35B0D2-F8EC-4F23-B94F-F3BED5F52E7D}">
      <dsp:nvSpPr>
        <dsp:cNvPr id="0" name=""/>
        <dsp:cNvSpPr/>
      </dsp:nvSpPr>
      <dsp:spPr>
        <a:xfrm>
          <a:off x="1879848" y="2976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Office Manager</a:t>
          </a:r>
          <a:endParaRPr lang="en-GB" sz="1000" kern="1200" dirty="0"/>
        </a:p>
      </dsp:txBody>
      <dsp:txXfrm>
        <a:off x="1897767" y="2994871"/>
        <a:ext cx="927619" cy="575957"/>
      </dsp:txXfrm>
    </dsp:sp>
    <dsp:sp modelId="{63B00124-241D-4F4D-9C77-380125244D7A}">
      <dsp:nvSpPr>
        <dsp:cNvPr id="0" name=""/>
        <dsp:cNvSpPr/>
      </dsp:nvSpPr>
      <dsp:spPr>
        <a:xfrm>
          <a:off x="2950356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091485-9FAC-40C0-B7C7-7C243C5F33F1}">
      <dsp:nvSpPr>
        <dsp:cNvPr id="0" name=""/>
        <dsp:cNvSpPr/>
      </dsp:nvSpPr>
      <dsp:spPr>
        <a:xfrm>
          <a:off x="3057407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Financial Controller</a:t>
          </a:r>
          <a:endParaRPr lang="en-GB" sz="1000" kern="1200" dirty="0"/>
        </a:p>
      </dsp:txBody>
      <dsp:txXfrm>
        <a:off x="3075326" y="2102870"/>
        <a:ext cx="927619" cy="575957"/>
      </dsp:txXfrm>
    </dsp:sp>
    <dsp:sp modelId="{F8974968-D547-4EAD-8824-3A2FE5367973}">
      <dsp:nvSpPr>
        <dsp:cNvPr id="0" name=""/>
        <dsp:cNvSpPr/>
      </dsp:nvSpPr>
      <dsp:spPr>
        <a:xfrm>
          <a:off x="2950356" y="2875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74B8A-6A2E-41C7-ABC5-6E41E8B7680A}">
      <dsp:nvSpPr>
        <dsp:cNvPr id="0" name=""/>
        <dsp:cNvSpPr/>
      </dsp:nvSpPr>
      <dsp:spPr>
        <a:xfrm>
          <a:off x="3057407" y="2976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Accountant</a:t>
          </a:r>
          <a:endParaRPr lang="en-GB" sz="1000" kern="1200" dirty="0"/>
        </a:p>
      </dsp:txBody>
      <dsp:txXfrm>
        <a:off x="3075326" y="2994871"/>
        <a:ext cx="927619" cy="575957"/>
      </dsp:txXfrm>
    </dsp:sp>
    <dsp:sp modelId="{5768333F-0272-4E5E-9983-98478EB717D5}">
      <dsp:nvSpPr>
        <dsp:cNvPr id="0" name=""/>
        <dsp:cNvSpPr/>
      </dsp:nvSpPr>
      <dsp:spPr>
        <a:xfrm>
          <a:off x="2950356" y="3767254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66E89D-40F9-495C-9DDC-38A2DBC0BE98}">
      <dsp:nvSpPr>
        <dsp:cNvPr id="0" name=""/>
        <dsp:cNvSpPr/>
      </dsp:nvSpPr>
      <dsp:spPr>
        <a:xfrm>
          <a:off x="3057407" y="3868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Projects Officer</a:t>
          </a:r>
          <a:endParaRPr lang="en-GB" sz="1000" kern="1200" dirty="0"/>
        </a:p>
      </dsp:txBody>
      <dsp:txXfrm>
        <a:off x="3075326" y="3886871"/>
        <a:ext cx="927619" cy="575957"/>
      </dsp:txXfrm>
    </dsp:sp>
    <dsp:sp modelId="{102630F4-9CE1-4A74-B630-2FF1CB39D2B0}">
      <dsp:nvSpPr>
        <dsp:cNvPr id="0" name=""/>
        <dsp:cNvSpPr/>
      </dsp:nvSpPr>
      <dsp:spPr>
        <a:xfrm>
          <a:off x="4127915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FD4818-156C-491D-BFEE-997BCDCF7251}">
      <dsp:nvSpPr>
        <dsp:cNvPr id="0" name=""/>
        <dsp:cNvSpPr/>
      </dsp:nvSpPr>
      <dsp:spPr>
        <a:xfrm>
          <a:off x="4234965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Marketing Director</a:t>
          </a:r>
          <a:endParaRPr lang="en-GB" sz="1000" kern="1200" dirty="0"/>
        </a:p>
      </dsp:txBody>
      <dsp:txXfrm>
        <a:off x="4252884" y="2102870"/>
        <a:ext cx="927619" cy="575957"/>
      </dsp:txXfrm>
    </dsp:sp>
    <dsp:sp modelId="{8C2C507B-8159-435A-8F5B-36D3C20053DA}">
      <dsp:nvSpPr>
        <dsp:cNvPr id="0" name=""/>
        <dsp:cNvSpPr/>
      </dsp:nvSpPr>
      <dsp:spPr>
        <a:xfrm>
          <a:off x="4127915" y="2875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7147A8-D0A0-4CC4-B7DB-6EF2C6E50166}">
      <dsp:nvSpPr>
        <dsp:cNvPr id="0" name=""/>
        <dsp:cNvSpPr/>
      </dsp:nvSpPr>
      <dsp:spPr>
        <a:xfrm>
          <a:off x="4234965" y="2976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Sales Manager</a:t>
          </a:r>
          <a:endParaRPr lang="en-GB" sz="1000" kern="1200" dirty="0"/>
        </a:p>
      </dsp:txBody>
      <dsp:txXfrm>
        <a:off x="4252884" y="2994871"/>
        <a:ext cx="927619" cy="575957"/>
      </dsp:txXfrm>
    </dsp:sp>
    <dsp:sp modelId="{F72A973F-72CA-4EC0-95D2-F93AA5C4360A}">
      <dsp:nvSpPr>
        <dsp:cNvPr id="0" name=""/>
        <dsp:cNvSpPr/>
      </dsp:nvSpPr>
      <dsp:spPr>
        <a:xfrm>
          <a:off x="4127915" y="3767254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DDD61-D16E-44DF-931D-4A6DFCDA68C5}">
      <dsp:nvSpPr>
        <dsp:cNvPr id="0" name=""/>
        <dsp:cNvSpPr/>
      </dsp:nvSpPr>
      <dsp:spPr>
        <a:xfrm>
          <a:off x="4234965" y="3868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Customer Service Reps</a:t>
          </a:r>
          <a:endParaRPr lang="en-GB" sz="1000" kern="1200" dirty="0"/>
        </a:p>
      </dsp:txBody>
      <dsp:txXfrm>
        <a:off x="4252884" y="3886871"/>
        <a:ext cx="927619" cy="575957"/>
      </dsp:txXfrm>
    </dsp:sp>
    <dsp:sp modelId="{AB2DCC6E-EA58-45E0-85F8-AF2DC8709D21}">
      <dsp:nvSpPr>
        <dsp:cNvPr id="0" name=""/>
        <dsp:cNvSpPr/>
      </dsp:nvSpPr>
      <dsp:spPr>
        <a:xfrm>
          <a:off x="5305473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1B8A8-9819-4A6C-B725-4B22FA9F47FC}">
      <dsp:nvSpPr>
        <dsp:cNvPr id="0" name=""/>
        <dsp:cNvSpPr/>
      </dsp:nvSpPr>
      <dsp:spPr>
        <a:xfrm>
          <a:off x="5412524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Business Development</a:t>
          </a:r>
          <a:endParaRPr lang="en-GB" sz="1000" kern="1200" dirty="0"/>
        </a:p>
      </dsp:txBody>
      <dsp:txXfrm>
        <a:off x="5430443" y="2102870"/>
        <a:ext cx="927619" cy="575957"/>
      </dsp:txXfrm>
    </dsp:sp>
    <dsp:sp modelId="{D1888420-E269-4F2C-97DA-719F04F3DC33}">
      <dsp:nvSpPr>
        <dsp:cNvPr id="0" name=""/>
        <dsp:cNvSpPr/>
      </dsp:nvSpPr>
      <dsp:spPr>
        <a:xfrm>
          <a:off x="6483032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4B2A2-C70A-4260-B602-F22948D17B70}">
      <dsp:nvSpPr>
        <dsp:cNvPr id="0" name=""/>
        <dsp:cNvSpPr/>
      </dsp:nvSpPr>
      <dsp:spPr>
        <a:xfrm>
          <a:off x="6590083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Executive Assistant</a:t>
          </a:r>
          <a:endParaRPr lang="en-GB" sz="1000" kern="1200" dirty="0"/>
        </a:p>
      </dsp:txBody>
      <dsp:txXfrm>
        <a:off x="6608002" y="2102870"/>
        <a:ext cx="927619" cy="575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060" y="236913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9433051"/>
              </p:ext>
            </p:extLst>
          </p:nvPr>
        </p:nvGraphicFramePr>
        <p:xfrm>
          <a:off x="3346364" y="1835725"/>
          <a:ext cx="756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106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16</cp:revision>
  <dcterms:created xsi:type="dcterms:W3CDTF">2013-05-21T01:30:29Z</dcterms:created>
  <dcterms:modified xsi:type="dcterms:W3CDTF">2013-05-21T03:16:43Z</dcterms:modified>
</cp:coreProperties>
</file>