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0522368"/>
        <c:axId val="90523904"/>
      </c:barChart>
      <c:catAx>
        <c:axId val="90522368"/>
        <c:scaling>
          <c:orientation val="minMax"/>
        </c:scaling>
        <c:delete val="0"/>
        <c:axPos val="l"/>
        <c:majorTickMark val="none"/>
        <c:minorTickMark val="none"/>
        <c:tickLblPos val="nextTo"/>
        <c:crossAx val="90523904"/>
        <c:crosses val="autoZero"/>
        <c:auto val="1"/>
        <c:lblAlgn val="ctr"/>
        <c:lblOffset val="100"/>
        <c:noMultiLvlLbl val="0"/>
      </c:catAx>
      <c:valAx>
        <c:axId val="9052390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905223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10/27/2010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152179"/>
              </p:ext>
            </p:extLst>
          </p:nvPr>
        </p:nvGraphicFramePr>
        <p:xfrm>
          <a:off x="947630" y="1828542"/>
          <a:ext cx="7248740" cy="3200916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958155"/>
                <a:gridCol w="958155"/>
                <a:gridCol w="958155"/>
                <a:gridCol w="936000"/>
                <a:gridCol w="1366838"/>
                <a:gridCol w="1113282"/>
                <a:gridCol w="958155"/>
              </a:tblGrid>
              <a:tr h="610116">
                <a:tc gridSpan="7">
                  <a:txBody>
                    <a:bodyPr/>
                    <a:lstStyle/>
                    <a:p>
                      <a:r>
                        <a:rPr lang="en-AU" sz="2800" dirty="0" smtClean="0"/>
                        <a:t>First Quarter Sales</a:t>
                      </a:r>
                      <a:endParaRPr lang="en-AU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18160">
                <a:tc gridSpan="2">
                  <a:txBody>
                    <a:bodyPr/>
                    <a:lstStyle/>
                    <a:p>
                      <a:endParaRPr lang="en-AU" sz="1600" b="1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US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France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Switzerland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Germany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Canada</a:t>
                      </a:r>
                      <a:endParaRPr lang="en-AU" sz="1600" b="1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219614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390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6265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111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1741</TotalTime>
  <Words>46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PowerPoint Presentation</vt:lpstr>
      <vt:lpstr>First Quarter Sales</vt:lpstr>
      <vt:lpstr>First Quarter Sales - Exports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Watsonia Publishing</cp:lastModifiedBy>
  <cp:revision>42</cp:revision>
  <cp:lastPrinted>2010-10-12T22:52:39Z</cp:lastPrinted>
  <dcterms:created xsi:type="dcterms:W3CDTF">2008-04-17T05:37:31Z</dcterms:created>
  <dcterms:modified xsi:type="dcterms:W3CDTF">2010-10-27T02:36:28Z</dcterms:modified>
</cp:coreProperties>
</file>