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9" d="100"/>
          <a:sy n="99" d="100"/>
        </p:scale>
        <p:origin x="-129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18902-254A-47DE-B687-0F93C6855794}" type="datetimeFigureOut">
              <a:rPr lang="en-US" smtClean="0"/>
              <a:pPr/>
              <a:t>9/28/2010</a:t>
            </a:fld>
            <a:endParaRPr lang="en-A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5A6B8-7408-4C9E-A8A2-41367B2AAB70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18902-254A-47DE-B687-0F93C6855794}" type="datetimeFigureOut">
              <a:rPr lang="en-US" smtClean="0"/>
              <a:pPr/>
              <a:t>9/28/2010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5A6B8-7408-4C9E-A8A2-41367B2AAB70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18902-254A-47DE-B687-0F93C6855794}" type="datetimeFigureOut">
              <a:rPr lang="en-US" smtClean="0"/>
              <a:pPr/>
              <a:t>9/28/2010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5A6B8-7408-4C9E-A8A2-41367B2AAB70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18902-254A-47DE-B687-0F93C6855794}" type="datetimeFigureOut">
              <a:rPr lang="en-US" smtClean="0"/>
              <a:pPr/>
              <a:t>9/28/2010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5A6B8-7408-4C9E-A8A2-41367B2AAB70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18902-254A-47DE-B687-0F93C6855794}" type="datetimeFigureOut">
              <a:rPr lang="en-US" smtClean="0"/>
              <a:pPr/>
              <a:t>9/28/2010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5A6B8-7408-4C9E-A8A2-41367B2AAB70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18902-254A-47DE-B687-0F93C6855794}" type="datetimeFigureOut">
              <a:rPr lang="en-US" smtClean="0"/>
              <a:pPr/>
              <a:t>9/28/2010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5A6B8-7408-4C9E-A8A2-41367B2AAB70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18902-254A-47DE-B687-0F93C6855794}" type="datetimeFigureOut">
              <a:rPr lang="en-US" smtClean="0"/>
              <a:pPr/>
              <a:t>9/28/2010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5A6B8-7408-4C9E-A8A2-41367B2AAB70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18902-254A-47DE-B687-0F93C6855794}" type="datetimeFigureOut">
              <a:rPr lang="en-US" smtClean="0"/>
              <a:pPr/>
              <a:t>9/28/2010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5A6B8-7408-4C9E-A8A2-41367B2AAB70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18902-254A-47DE-B687-0F93C6855794}" type="datetimeFigureOut">
              <a:rPr lang="en-US" smtClean="0"/>
              <a:pPr/>
              <a:t>9/28/2010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5A6B8-7408-4C9E-A8A2-41367B2AAB70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18902-254A-47DE-B687-0F93C6855794}" type="datetimeFigureOut">
              <a:rPr lang="en-US" smtClean="0"/>
              <a:pPr/>
              <a:t>9/28/2010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5A6B8-7408-4C9E-A8A2-41367B2AAB70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18902-254A-47DE-B687-0F93C6855794}" type="datetimeFigureOut">
              <a:rPr lang="en-US" smtClean="0"/>
              <a:pPr/>
              <a:t>9/28/2010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9525A6B8-7408-4C9E-A8A2-41367B2AAB70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6FE18902-254A-47DE-B687-0F93C6855794}" type="datetimeFigureOut">
              <a:rPr lang="en-US" smtClean="0"/>
              <a:pPr/>
              <a:t>9/28/2010</a:t>
            </a:fld>
            <a:endParaRPr lang="en-A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525A6B8-7408-4C9E-A8A2-41367B2AAB70}" type="slidenum">
              <a:rPr lang="en-AU" smtClean="0"/>
              <a:pPr/>
              <a:t>‹#›</a:t>
            </a:fld>
            <a:endParaRPr lang="en-AU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Content Placeholder 1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14728523"/>
              </p:ext>
            </p:extLst>
          </p:nvPr>
        </p:nvGraphicFramePr>
        <p:xfrm>
          <a:off x="457200" y="1935163"/>
          <a:ext cx="8229600" cy="2768600"/>
        </p:xfrm>
        <a:graphic>
          <a:graphicData uri="http://schemas.openxmlformats.org/drawingml/2006/table">
            <a:tbl>
              <a:tblPr firstRow="1" bandRow="1">
                <a:tableStyleId>{9DCAF9ED-07DC-4A11-8D7F-57B35C25682E}</a:tableStyleId>
              </a:tblPr>
              <a:tblGrid>
                <a:gridCol w="1371600"/>
                <a:gridCol w="1371600"/>
                <a:gridCol w="1371600"/>
                <a:gridCol w="1371600"/>
                <a:gridCol w="1371600"/>
                <a:gridCol w="1371600"/>
              </a:tblGrid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First Quarter Sales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A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US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France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Switzerland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Germany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Canada</a:t>
                      </a:r>
                      <a:endParaRPr lang="en-A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Exports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297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57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185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148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22</a:t>
                      </a:r>
                      <a:endParaRPr lang="en-A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Imports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567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104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323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297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24</a:t>
                      </a:r>
                      <a:endParaRPr lang="en-A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Domestic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23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21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59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41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19</a:t>
                      </a:r>
                      <a:endParaRPr lang="en-A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Total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887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182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567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486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65</a:t>
                      </a:r>
                      <a:endParaRPr lang="en-A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189</TotalTime>
  <Words>32</Words>
  <Application>Microsoft Office PowerPoint</Application>
  <PresentationFormat>On-screen Show (4:3)</PresentationFormat>
  <Paragraphs>30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Flow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How Can We Improve?</dc:title>
  <dc:creator>Watsonia Publishing</dc:creator>
  <cp:lastModifiedBy>Natalie Ford</cp:lastModifiedBy>
  <cp:revision>16</cp:revision>
  <dcterms:created xsi:type="dcterms:W3CDTF">2008-04-17T05:37:31Z</dcterms:created>
  <dcterms:modified xsi:type="dcterms:W3CDTF">2010-09-28T04:49:31Z</dcterms:modified>
</cp:coreProperties>
</file>