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sldIdLst>
    <p:sldId id="256" r:id="rId2"/>
    <p:sldId id="257" r:id="rId3"/>
    <p:sldId id="258" r:id="rId4"/>
    <p:sldId id="261" r:id="rId5"/>
    <p:sldId id="262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92" autoAdjust="0"/>
    <p:restoredTop sz="93813" autoAdjust="0"/>
  </p:normalViewPr>
  <p:slideViewPr>
    <p:cSldViewPr>
      <p:cViewPr varScale="1">
        <p:scale>
          <a:sx n="70" d="100"/>
          <a:sy n="70" d="100"/>
        </p:scale>
        <p:origin x="-40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11/4/2010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436074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AU" dirty="0" smtClean="0"/>
              <a:t>Electric cars</a:t>
            </a:r>
          </a:p>
          <a:p>
            <a:r>
              <a:rPr lang="en-AU" dirty="0" smtClean="0"/>
              <a:t>Solar</a:t>
            </a:r>
            <a:r>
              <a:rPr lang="en-AU" baseline="0" dirty="0" smtClean="0"/>
              <a:t> scooters</a:t>
            </a:r>
          </a:p>
          <a:p>
            <a:r>
              <a:rPr lang="en-AU" baseline="0" dirty="0" smtClean="0"/>
              <a:t>Methane copters</a:t>
            </a:r>
          </a:p>
        </p:txBody>
      </p:sp>
    </p:spTree>
    <p:extLst>
      <p:ext uri="{BB962C8B-B14F-4D97-AF65-F5344CB8AC3E}">
        <p14:creationId xmlns:p14="http://schemas.microsoft.com/office/powerpoint/2010/main" val="8654183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AU" dirty="0" smtClean="0"/>
              <a:t>Electric shuttles</a:t>
            </a:r>
          </a:p>
          <a:p>
            <a:r>
              <a:rPr lang="en-AU" dirty="0" smtClean="0"/>
              <a:t>New age jets</a:t>
            </a:r>
          </a:p>
          <a:p>
            <a:r>
              <a:rPr lang="en-AU" dirty="0" smtClean="0"/>
              <a:t>Fuel cell systems</a:t>
            </a:r>
          </a:p>
        </p:txBody>
      </p:sp>
    </p:spTree>
    <p:extLst>
      <p:ext uri="{BB962C8B-B14F-4D97-AF65-F5344CB8AC3E}">
        <p14:creationId xmlns:p14="http://schemas.microsoft.com/office/powerpoint/2010/main" val="27985501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AU" dirty="0" smtClean="0"/>
              <a:t>Ionic transport depots</a:t>
            </a:r>
          </a:p>
          <a:p>
            <a:r>
              <a:rPr lang="en-AU" dirty="0" smtClean="0"/>
              <a:t>Thermal management systems</a:t>
            </a:r>
          </a:p>
          <a:p>
            <a:r>
              <a:rPr lang="en-AU" dirty="0" smtClean="0"/>
              <a:t>Logistics </a:t>
            </a:r>
            <a:r>
              <a:rPr lang="en-AU" dirty="0" smtClean="0"/>
              <a:t>engineering</a:t>
            </a:r>
          </a:p>
        </p:txBody>
      </p:sp>
    </p:spTree>
    <p:extLst>
      <p:ext uri="{BB962C8B-B14F-4D97-AF65-F5344CB8AC3E}">
        <p14:creationId xmlns:p14="http://schemas.microsoft.com/office/powerpoint/2010/main" val="17481979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</a:t>
            </a:r>
            <a:r>
              <a:rPr lang="en-AU" baseline="0" dirty="0" smtClean="0"/>
              <a:t> Usage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77699147"/>
      </p:ext>
    </p:extLst>
  </p:cSld>
  <p:clrMapOvr>
    <a:masterClrMapping/>
  </p:clrMapOvr>
</p:sld>
</file>

<file path=ppt/theme/theme1.xml><?xml version="1.0" encoding="utf-8"?>
<a:theme xmlns:a="http://schemas.openxmlformats.org/drawingml/2006/main" name="Slipstream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119</TotalTime>
  <Words>32</Words>
  <Application>Microsoft Office PowerPoint</Application>
  <PresentationFormat>On-screen Show (4:3)</PresentationFormat>
  <Paragraphs>15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Slipstream</vt:lpstr>
      <vt:lpstr>Transport</vt:lpstr>
      <vt:lpstr>Personal</vt:lpstr>
      <vt:lpstr>People Transport</vt:lpstr>
      <vt:lpstr>Freight</vt:lpstr>
      <vt:lpstr>Current Usage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Transport</dc:title>
  <dc:creator>Natalie Ford</dc:creator>
  <cp:lastModifiedBy>Natalie Ford</cp:lastModifiedBy>
  <cp:revision>9</cp:revision>
  <dcterms:created xsi:type="dcterms:W3CDTF">2010-09-15T02:43:03Z</dcterms:created>
  <dcterms:modified xsi:type="dcterms:W3CDTF">2010-11-04T02:13:52Z</dcterms:modified>
</cp:coreProperties>
</file>