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33824" autoAdjust="0"/>
    <p:restoredTop sz="96412" autoAdjust="0"/>
  </p:normalViewPr>
  <p:slideViewPr>
    <p:cSldViewPr snapToGrid="0">
      <p:cViewPr varScale="1">
        <p:scale>
          <a:sx n="47" d="100"/>
          <a:sy n="47" d="100"/>
        </p:scale>
        <p:origin x="42" y="15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6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6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364</TotalTime>
  <Words>189</Words>
  <Application>Microsoft Office PowerPoint</Application>
  <PresentationFormat>Widescreen</PresentationFormat>
  <Paragraphs>74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47</cp:revision>
  <dcterms:created xsi:type="dcterms:W3CDTF">2013-05-17T01:38:36Z</dcterms:created>
  <dcterms:modified xsi:type="dcterms:W3CDTF">2013-05-23T01:50:19Z</dcterms:modified>
</cp:coreProperties>
</file>