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C7FC8B7F-FAA0-461F-909B-979C97851DDA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D9418E46-F6F5-4A80-B612-4B20F801FCA6}" type="parTrans" cxnId="{3BFB6B6B-F5AF-4941-B541-CD6B71FEAF49}">
      <dgm:prSet/>
      <dgm:spPr/>
      <dgm:t>
        <a:bodyPr/>
        <a:lstStyle/>
        <a:p>
          <a:endParaRPr lang="en-AU"/>
        </a:p>
      </dgm:t>
    </dgm:pt>
    <dgm:pt modelId="{DCD0B4DE-739D-499E-86FC-D4D2594A4A04}" type="sibTrans" cxnId="{3BFB6B6B-F5AF-4941-B541-CD6B71FEAF49}">
      <dgm:prSet/>
      <dgm:spPr/>
      <dgm:t>
        <a:bodyPr/>
        <a:lstStyle/>
        <a:p>
          <a:endParaRPr lang="en-AU"/>
        </a:p>
      </dgm:t>
    </dgm:pt>
    <dgm:pt modelId="{44D533D7-F701-48E4-A20A-9BF75E665923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3A14D451-5396-452D-8177-6F04297F4B6F}" type="parTrans" cxnId="{1C7FE9B7-9623-4AC6-AC31-4FC556F5E56A}">
      <dgm:prSet/>
      <dgm:spPr/>
      <dgm:t>
        <a:bodyPr/>
        <a:lstStyle/>
        <a:p>
          <a:endParaRPr lang="en-AU"/>
        </a:p>
      </dgm:t>
    </dgm:pt>
    <dgm:pt modelId="{C7245031-02E6-4FF6-A1C5-60AE32A6D16D}" type="sibTrans" cxnId="{1C7FE9B7-9623-4AC6-AC31-4FC556F5E56A}">
      <dgm:prSet/>
      <dgm:spPr/>
      <dgm:t>
        <a:bodyPr/>
        <a:lstStyle/>
        <a:p>
          <a:endParaRPr lang="en-AU"/>
        </a:p>
      </dgm:t>
    </dgm:pt>
    <dgm:pt modelId="{B0C7C8B8-45C6-41DA-A586-AE59E3D0518B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ADCDFBE3-16F1-4616-BC33-E229402DA55C}" type="parTrans" cxnId="{CDAF3039-2C06-46EE-AC4F-6F0494CCE044}">
      <dgm:prSet/>
      <dgm:spPr/>
      <dgm:t>
        <a:bodyPr/>
        <a:lstStyle/>
        <a:p>
          <a:endParaRPr lang="en-AU"/>
        </a:p>
      </dgm:t>
    </dgm:pt>
    <dgm:pt modelId="{C9F6A719-A653-4C36-8022-B03441D920CD}" type="sibTrans" cxnId="{CDAF3039-2C06-46EE-AC4F-6F0494CCE044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FB0FC6C8-B7C5-4E24-82C2-E6967143F0D1}" type="pres">
      <dgm:prSet presAssocID="{0032D419-8E98-4889-96F2-4D89453FB3B2}" presName="hierRoot1" presStyleCnt="0">
        <dgm:presLayoutVars>
          <dgm:hierBranch val="init"/>
        </dgm:presLayoutVars>
      </dgm:prSet>
      <dgm:spPr/>
    </dgm:pt>
    <dgm:pt modelId="{015DC60A-B278-453E-904C-4FC3BEA68C2C}" type="pres">
      <dgm:prSet presAssocID="{0032D419-8E98-4889-96F2-4D89453FB3B2}" presName="rootComposite1" presStyleCnt="0"/>
      <dgm:spPr/>
    </dgm:pt>
    <dgm:pt modelId="{28F4B735-F121-4149-80B7-8FD6783A56B4}" type="pres">
      <dgm:prSet presAssocID="{0032D419-8E98-4889-96F2-4D89453FB3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F235C8A-9706-4CDE-93B9-E77F86199963}" type="pres">
      <dgm:prSet presAssocID="{0032D419-8E98-4889-96F2-4D89453FB3B2}" presName="rootConnector1" presStyleLbl="node1" presStyleIdx="0" presStyleCnt="0"/>
      <dgm:spPr/>
      <dgm:t>
        <a:bodyPr/>
        <a:lstStyle/>
        <a:p>
          <a:endParaRPr lang="en-AU"/>
        </a:p>
      </dgm:t>
    </dgm:pt>
    <dgm:pt modelId="{30F8F9E7-1A7E-4AE9-801D-A109D4279FEC}" type="pres">
      <dgm:prSet presAssocID="{0032D419-8E98-4889-96F2-4D89453FB3B2}" presName="hierChild2" presStyleCnt="0"/>
      <dgm:spPr/>
    </dgm:pt>
    <dgm:pt modelId="{B27DCE4C-0E0A-4A62-856A-677E32C7E41D}" type="pres">
      <dgm:prSet presAssocID="{E15ED354-1A88-4F55-98C5-2AEFF7C708C1}" presName="Name37" presStyleLbl="parChTrans1D2" presStyleIdx="0" presStyleCnt="5"/>
      <dgm:spPr/>
      <dgm:t>
        <a:bodyPr/>
        <a:lstStyle/>
        <a:p>
          <a:endParaRPr lang="en-AU"/>
        </a:p>
      </dgm:t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C2B497-E040-4CF8-A029-7BA047677B5D}" type="pres">
      <dgm:prSet presAssocID="{82A4AC5E-A62E-4BB7-ADAE-741727435CEA}" presName="rootConnector" presStyleLbl="node2" presStyleIdx="0" presStyleCnt="4"/>
      <dgm:spPr/>
      <dgm:t>
        <a:bodyPr/>
        <a:lstStyle/>
        <a:p>
          <a:endParaRPr lang="en-AU"/>
        </a:p>
      </dgm:t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FAE1A22B-94E2-44BC-9EB4-455784C1D1D6}" type="pres">
      <dgm:prSet presAssocID="{17FC9536-0476-43AC-8427-2FBE0768375B}" presName="Name37" presStyleLbl="parChTrans1D2" presStyleIdx="1" presStyleCnt="5"/>
      <dgm:spPr/>
      <dgm:t>
        <a:bodyPr/>
        <a:lstStyle/>
        <a:p>
          <a:endParaRPr lang="en-AU"/>
        </a:p>
      </dgm:t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630570B-E177-4B95-A8FA-5AA5B270FB7A}" type="pres">
      <dgm:prSet presAssocID="{EBBC436E-FF7C-4C64-BC2E-001F2134871B}" presName="rootConnector" presStyleLbl="node2" presStyleIdx="1" presStyleCnt="4"/>
      <dgm:spPr/>
      <dgm:t>
        <a:bodyPr/>
        <a:lstStyle/>
        <a:p>
          <a:endParaRPr lang="en-AU"/>
        </a:p>
      </dgm:t>
    </dgm:pt>
    <dgm:pt modelId="{D7262B1B-C667-4ACC-B5FA-BCED5C8D01CB}" type="pres">
      <dgm:prSet presAssocID="{EBBC436E-FF7C-4C64-BC2E-001F2134871B}" presName="hierChild4" presStyleCnt="0"/>
      <dgm:spPr/>
    </dgm:pt>
    <dgm:pt modelId="{4D136C73-4CA2-40CC-A8F7-142AEFEDE79A}" type="pres">
      <dgm:prSet presAssocID="{3A14D451-5396-452D-8177-6F04297F4B6F}" presName="Name37" presStyleLbl="parChTrans1D3" presStyleIdx="0" presStyleCnt="2"/>
      <dgm:spPr/>
    </dgm:pt>
    <dgm:pt modelId="{329D2E45-827F-4C2D-92D3-EDAF38A30A50}" type="pres">
      <dgm:prSet presAssocID="{44D533D7-F701-48E4-A20A-9BF75E665923}" presName="hierRoot2" presStyleCnt="0">
        <dgm:presLayoutVars>
          <dgm:hierBranch val="init"/>
        </dgm:presLayoutVars>
      </dgm:prSet>
      <dgm:spPr/>
    </dgm:pt>
    <dgm:pt modelId="{EFF368EA-3DA1-4207-AEC0-E7EF02EAB465}" type="pres">
      <dgm:prSet presAssocID="{44D533D7-F701-48E4-A20A-9BF75E665923}" presName="rootComposite" presStyleCnt="0"/>
      <dgm:spPr/>
    </dgm:pt>
    <dgm:pt modelId="{BE531C54-0E9C-4D1A-8EDD-7E64052488C1}" type="pres">
      <dgm:prSet presAssocID="{44D533D7-F701-48E4-A20A-9BF75E665923}" presName="rootText" presStyleLbl="node3" presStyleIdx="0" presStyleCnt="2">
        <dgm:presLayoutVars>
          <dgm:chPref val="3"/>
        </dgm:presLayoutVars>
      </dgm:prSet>
      <dgm:spPr/>
    </dgm:pt>
    <dgm:pt modelId="{2AB732AB-8733-49B2-8D82-93FA407B0400}" type="pres">
      <dgm:prSet presAssocID="{44D533D7-F701-48E4-A20A-9BF75E665923}" presName="rootConnector" presStyleLbl="node3" presStyleIdx="0" presStyleCnt="2"/>
      <dgm:spPr/>
    </dgm:pt>
    <dgm:pt modelId="{4FCBB819-E8C3-4E0D-9644-6139B5078C40}" type="pres">
      <dgm:prSet presAssocID="{44D533D7-F701-48E4-A20A-9BF75E665923}" presName="hierChild4" presStyleCnt="0"/>
      <dgm:spPr/>
    </dgm:pt>
    <dgm:pt modelId="{8EFDF774-0DED-4C3C-99B8-508F23626179}" type="pres">
      <dgm:prSet presAssocID="{44D533D7-F701-48E4-A20A-9BF75E665923}" presName="hierChild5" presStyleCnt="0"/>
      <dgm:spPr/>
    </dgm:pt>
    <dgm:pt modelId="{04E78527-83A9-4C13-A1A4-0B7F48031722}" type="pres">
      <dgm:prSet presAssocID="{ADCDFBE3-16F1-4616-BC33-E229402DA55C}" presName="Name37" presStyleLbl="parChTrans1D3" presStyleIdx="1" presStyleCnt="2"/>
      <dgm:spPr/>
    </dgm:pt>
    <dgm:pt modelId="{658548BB-2D3C-4E5E-AC80-2F7103B041DA}" type="pres">
      <dgm:prSet presAssocID="{B0C7C8B8-45C6-41DA-A586-AE59E3D0518B}" presName="hierRoot2" presStyleCnt="0">
        <dgm:presLayoutVars>
          <dgm:hierBranch val="init"/>
        </dgm:presLayoutVars>
      </dgm:prSet>
      <dgm:spPr/>
    </dgm:pt>
    <dgm:pt modelId="{F59AB086-6D69-4503-B937-4C248C1577B9}" type="pres">
      <dgm:prSet presAssocID="{B0C7C8B8-45C6-41DA-A586-AE59E3D0518B}" presName="rootComposite" presStyleCnt="0"/>
      <dgm:spPr/>
    </dgm:pt>
    <dgm:pt modelId="{D4472405-9837-40F5-9891-1BBE5F65AE11}" type="pres">
      <dgm:prSet presAssocID="{B0C7C8B8-45C6-41DA-A586-AE59E3D0518B}" presName="rootText" presStyleLbl="node3" presStyleIdx="1" presStyleCnt="2">
        <dgm:presLayoutVars>
          <dgm:chPref val="3"/>
        </dgm:presLayoutVars>
      </dgm:prSet>
      <dgm:spPr/>
    </dgm:pt>
    <dgm:pt modelId="{06DAF47D-4BB9-4A92-B076-70F92D739E37}" type="pres">
      <dgm:prSet presAssocID="{B0C7C8B8-45C6-41DA-A586-AE59E3D0518B}" presName="rootConnector" presStyleLbl="node3" presStyleIdx="1" presStyleCnt="2"/>
      <dgm:spPr/>
    </dgm:pt>
    <dgm:pt modelId="{DFA7A4DC-CFBC-4919-BF30-3614BF61125C}" type="pres">
      <dgm:prSet presAssocID="{B0C7C8B8-45C6-41DA-A586-AE59E3D0518B}" presName="hierChild4" presStyleCnt="0"/>
      <dgm:spPr/>
    </dgm:pt>
    <dgm:pt modelId="{D312FCC9-B63F-4D84-92A1-A0C0F1BBAB24}" type="pres">
      <dgm:prSet presAssocID="{B0C7C8B8-45C6-41DA-A586-AE59E3D0518B}" presName="hierChild5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2" presStyleIdx="2" presStyleCnt="5"/>
      <dgm:spPr/>
      <dgm:t>
        <a:bodyPr/>
        <a:lstStyle/>
        <a:p>
          <a:endParaRPr lang="en-AU"/>
        </a:p>
      </dgm:t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DCB7281-FE2D-44AF-8694-2C921E25D9EA}" type="pres">
      <dgm:prSet presAssocID="{540F34F5-1956-467C-A8F7-BCEAA8230AEC}" presName="rootConnector" presStyleLbl="node2" presStyleIdx="2" presStyleCnt="4"/>
      <dgm:spPr/>
      <dgm:t>
        <a:bodyPr/>
        <a:lstStyle/>
        <a:p>
          <a:endParaRPr lang="en-AU"/>
        </a:p>
      </dgm:t>
    </dgm:pt>
    <dgm:pt modelId="{863DF7C2-CE4C-4B45-AA6C-811BD1466906}" type="pres">
      <dgm:prSet presAssocID="{540F34F5-1956-467C-A8F7-BCEAA8230AEC}" presName="hierChild4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4416350-9D75-4678-B6C5-8FEFF78BB906}" type="pres">
      <dgm:prSet presAssocID="{D9418E46-F6F5-4A80-B612-4B20F801FCA6}" presName="Name37" presStyleLbl="parChTrans1D2" presStyleIdx="3" presStyleCnt="5"/>
      <dgm:spPr/>
    </dgm:pt>
    <dgm:pt modelId="{E03D75AF-9C1A-4E87-A476-A4B8BE131BC5}" type="pres">
      <dgm:prSet presAssocID="{C7FC8B7F-FAA0-461F-909B-979C97851DDA}" presName="hierRoot2" presStyleCnt="0">
        <dgm:presLayoutVars>
          <dgm:hierBranch val="init"/>
        </dgm:presLayoutVars>
      </dgm:prSet>
      <dgm:spPr/>
    </dgm:pt>
    <dgm:pt modelId="{C7E86E69-6472-4062-9542-EED112925483}" type="pres">
      <dgm:prSet presAssocID="{C7FC8B7F-FAA0-461F-909B-979C97851DDA}" presName="rootComposite" presStyleCnt="0"/>
      <dgm:spPr/>
    </dgm:pt>
    <dgm:pt modelId="{2856DF4F-BDAA-44F6-A241-4C1FB56E82B7}" type="pres">
      <dgm:prSet presAssocID="{C7FC8B7F-FAA0-461F-909B-979C97851DDA}" presName="rootText" presStyleLbl="node2" presStyleIdx="3" presStyleCnt="4">
        <dgm:presLayoutVars>
          <dgm:chPref val="3"/>
        </dgm:presLayoutVars>
      </dgm:prSet>
      <dgm:spPr/>
    </dgm:pt>
    <dgm:pt modelId="{F36C4979-984A-4978-8BA0-17040BFCFCBB}" type="pres">
      <dgm:prSet presAssocID="{C7FC8B7F-FAA0-461F-909B-979C97851DDA}" presName="rootConnector" presStyleLbl="node2" presStyleIdx="3" presStyleCnt="4"/>
      <dgm:spPr/>
    </dgm:pt>
    <dgm:pt modelId="{8DA9EC63-6DA1-4305-90B0-9C65C30D2385}" type="pres">
      <dgm:prSet presAssocID="{C7FC8B7F-FAA0-461F-909B-979C97851DDA}" presName="hierChild4" presStyleCnt="0"/>
      <dgm:spPr/>
    </dgm:pt>
    <dgm:pt modelId="{3EAA3A31-46D1-4A65-8528-016A277A993E}" type="pres">
      <dgm:prSet presAssocID="{C7FC8B7F-FAA0-461F-909B-979C97851DDA}" presName="hierChild5" presStyleCnt="0"/>
      <dgm:spPr/>
    </dgm:pt>
    <dgm:pt modelId="{6B772D39-72EC-41AD-B822-15AF5DF25A8F}" type="pres">
      <dgm:prSet presAssocID="{0032D419-8E98-4889-96F2-4D89453FB3B2}" presName="hierChild3" presStyleCnt="0"/>
      <dgm:spPr/>
    </dgm:pt>
    <dgm:pt modelId="{009D3313-9E57-4716-A963-95DB0F5FF26E}" type="pres">
      <dgm:prSet presAssocID="{946F502B-4566-4B24-8717-30E51F1E96B1}" presName="Name111" presStyleLbl="parChTrans1D2" presStyleIdx="4" presStyleCnt="5"/>
      <dgm:spPr/>
      <dgm:t>
        <a:bodyPr/>
        <a:lstStyle/>
        <a:p>
          <a:endParaRPr lang="en-AU"/>
        </a:p>
      </dgm:t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1" presStyleIdx="0" presStyleCnt="1"/>
      <dgm:spPr/>
      <dgm:t>
        <a:bodyPr/>
        <a:lstStyle/>
        <a:p>
          <a:endParaRPr lang="en-AU"/>
        </a:p>
      </dgm:t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</dgm:ptLst>
  <dgm:cxnLst>
    <dgm:cxn modelId="{9B2D4A2A-FC10-448C-9899-C84A9688F8E1}" type="presOf" srcId="{17FC9536-0476-43AC-8427-2FBE0768375B}" destId="{FAE1A22B-94E2-44BC-9EB4-455784C1D1D6}" srcOrd="0" destOrd="0" presId="urn:microsoft.com/office/officeart/2005/8/layout/orgChart1"/>
    <dgm:cxn modelId="{E2E7202D-D4F8-45DD-A9F1-B7B53DEAB1C6}" type="presOf" srcId="{946F502B-4566-4B24-8717-30E51F1E96B1}" destId="{009D3313-9E57-4716-A963-95DB0F5FF26E}" srcOrd="0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9D4DB800-FB32-44F0-8E4B-FE8D88633D0B}" type="presOf" srcId="{A33E1575-9C5A-46A4-A66E-B750B7747EC6}" destId="{D5C95CC8-AE5D-4B05-B609-591211C553AA}" srcOrd="0" destOrd="0" presId="urn:microsoft.com/office/officeart/2005/8/layout/orgChart1"/>
    <dgm:cxn modelId="{84D7D5C6-BB3C-4A63-800F-BC0475A75EBB}" type="presOf" srcId="{EBBC436E-FF7C-4C64-BC2E-001F2134871B}" destId="{660655EC-C016-4307-A7A3-41981E372F25}" srcOrd="0" destOrd="0" presId="urn:microsoft.com/office/officeart/2005/8/layout/orgChart1"/>
    <dgm:cxn modelId="{3BFB6B6B-F5AF-4941-B541-CD6B71FEAF49}" srcId="{0032D419-8E98-4889-96F2-4D89453FB3B2}" destId="{C7FC8B7F-FAA0-461F-909B-979C97851DDA}" srcOrd="4" destOrd="0" parTransId="{D9418E46-F6F5-4A80-B612-4B20F801FCA6}" sibTransId="{DCD0B4DE-739D-499E-86FC-D4D2594A4A04}"/>
    <dgm:cxn modelId="{030AE306-7E10-46B5-9A00-6FBF80F1D025}" type="presOf" srcId="{0032D419-8E98-4889-96F2-4D89453FB3B2}" destId="{BF235C8A-9706-4CDE-93B9-E77F86199963}" srcOrd="1" destOrd="0" presId="urn:microsoft.com/office/officeart/2005/8/layout/orgChart1"/>
    <dgm:cxn modelId="{D0C962AA-2C3B-497D-87F6-C1CB3ADC2AF2}" srcId="{7B8CDF7C-EB49-490A-9758-5473FAB9D3EE}" destId="{0032D419-8E98-4889-96F2-4D89453FB3B2}" srcOrd="0" destOrd="0" parTransId="{12200B42-632F-4DD5-AFBC-02BB84CDBADC}" sibTransId="{93555FBD-8180-4F49-89EA-05287716141F}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E1635D7E-7E90-4532-BBA9-260578353D64}" type="presOf" srcId="{82A4AC5E-A62E-4BB7-ADAE-741727435CEA}" destId="{77C2B497-E040-4CF8-A029-7BA047677B5D}" srcOrd="1" destOrd="0" presId="urn:microsoft.com/office/officeart/2005/8/layout/orgChart1"/>
    <dgm:cxn modelId="{327C6ACD-5D37-454E-A7B8-8FB77C8A952A}" type="presOf" srcId="{D9418E46-F6F5-4A80-B612-4B20F801FCA6}" destId="{64416350-9D75-4678-B6C5-8FEFF78BB906}" srcOrd="0" destOrd="0" presId="urn:microsoft.com/office/officeart/2005/8/layout/orgChart1"/>
    <dgm:cxn modelId="{88B009FC-CF5A-4A02-932A-984F69954AB3}" type="presOf" srcId="{EBBC436E-FF7C-4C64-BC2E-001F2134871B}" destId="{0630570B-E177-4B95-A8FA-5AA5B270FB7A}" srcOrd="1" destOrd="0" presId="urn:microsoft.com/office/officeart/2005/8/layout/orgChart1"/>
    <dgm:cxn modelId="{DA94C7B7-34D4-46B1-A51D-DA9145D992F2}" type="presOf" srcId="{540F34F5-1956-467C-A8F7-BCEAA8230AEC}" destId="{5DCB7281-FE2D-44AF-8694-2C921E25D9EA}" srcOrd="1" destOrd="0" presId="urn:microsoft.com/office/officeart/2005/8/layout/orgChart1"/>
    <dgm:cxn modelId="{1C7FE9B7-9623-4AC6-AC31-4FC556F5E56A}" srcId="{EBBC436E-FF7C-4C64-BC2E-001F2134871B}" destId="{44D533D7-F701-48E4-A20A-9BF75E665923}" srcOrd="0" destOrd="0" parTransId="{3A14D451-5396-452D-8177-6F04297F4B6F}" sibTransId="{C7245031-02E6-4FF6-A1C5-60AE32A6D16D}"/>
    <dgm:cxn modelId="{7EFEFC89-077C-4051-974E-D2BD12944566}" type="presOf" srcId="{E15ED354-1A88-4F55-98C5-2AEFF7C708C1}" destId="{B27DCE4C-0E0A-4A62-856A-677E32C7E41D}" srcOrd="0" destOrd="0" presId="urn:microsoft.com/office/officeart/2005/8/layout/orgChart1"/>
    <dgm:cxn modelId="{A668DFE5-3466-4081-A945-E349B0CCAEF9}" type="presOf" srcId="{82A4AC5E-A62E-4BB7-ADAE-741727435CEA}" destId="{9F02F52F-6D7C-4ABB-BDB3-908718EEA570}" srcOrd="0" destOrd="0" presId="urn:microsoft.com/office/officeart/2005/8/layout/orgChart1"/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E95226D6-202F-49B3-B5E5-9427DE927CB3}" type="presOf" srcId="{A33E1575-9C5A-46A4-A66E-B750B7747EC6}" destId="{A8BC4160-0EEC-4279-B091-1CBE1E665708}" srcOrd="1" destOrd="0" presId="urn:microsoft.com/office/officeart/2005/8/layout/orgChart1"/>
    <dgm:cxn modelId="{CDAF3039-2C06-46EE-AC4F-6F0494CCE044}" srcId="{EBBC436E-FF7C-4C64-BC2E-001F2134871B}" destId="{B0C7C8B8-45C6-41DA-A586-AE59E3D0518B}" srcOrd="1" destOrd="0" parTransId="{ADCDFBE3-16F1-4616-BC33-E229402DA55C}" sibTransId="{C9F6A719-A653-4C36-8022-B03441D920CD}"/>
    <dgm:cxn modelId="{2FD03320-EF7E-489A-803D-4D8B0427961D}" type="presOf" srcId="{ADCDFBE3-16F1-4616-BC33-E229402DA55C}" destId="{04E78527-83A9-4C13-A1A4-0B7F48031722}" srcOrd="0" destOrd="0" presId="urn:microsoft.com/office/officeart/2005/8/layout/orgChart1"/>
    <dgm:cxn modelId="{8FDE2ED5-CEEF-4310-AACD-1E30B0680243}" type="presOf" srcId="{6CEC8FAE-065C-405E-A7A3-546F629F7B84}" destId="{876A5BA8-09AA-4DCE-9FC4-B6FF041D2575}" srcOrd="0" destOrd="0" presId="urn:microsoft.com/office/officeart/2005/8/layout/orgChart1"/>
    <dgm:cxn modelId="{35C21F37-89A2-413A-A756-36E63AD374B8}" type="presOf" srcId="{0032D419-8E98-4889-96F2-4D89453FB3B2}" destId="{28F4B735-F121-4149-80B7-8FD6783A56B4}" srcOrd="0" destOrd="0" presId="urn:microsoft.com/office/officeart/2005/8/layout/orgChart1"/>
    <dgm:cxn modelId="{52B52897-9D43-4291-8220-016B5AC27DF8}" type="presOf" srcId="{3A14D451-5396-452D-8177-6F04297F4B6F}" destId="{4D136C73-4CA2-40CC-A8F7-142AEFEDE79A}" srcOrd="0" destOrd="0" presId="urn:microsoft.com/office/officeart/2005/8/layout/orgChart1"/>
    <dgm:cxn modelId="{C955A49C-9918-4271-BE5C-4593360F3FF9}" type="presOf" srcId="{44D533D7-F701-48E4-A20A-9BF75E665923}" destId="{2AB732AB-8733-49B2-8D82-93FA407B0400}" srcOrd="1" destOrd="0" presId="urn:microsoft.com/office/officeart/2005/8/layout/orgChart1"/>
    <dgm:cxn modelId="{196C77FC-B60D-499F-93AE-36ED53F2BD2E}" type="presOf" srcId="{B0C7C8B8-45C6-41DA-A586-AE59E3D0518B}" destId="{06DAF47D-4BB9-4A92-B076-70F92D739E37}" srcOrd="1" destOrd="0" presId="urn:microsoft.com/office/officeart/2005/8/layout/orgChart1"/>
    <dgm:cxn modelId="{AD875049-5691-48D2-93C4-8F7F6B80D531}" type="presOf" srcId="{B0C7C8B8-45C6-41DA-A586-AE59E3D0518B}" destId="{D4472405-9837-40F5-9891-1BBE5F65AE11}" srcOrd="0" destOrd="0" presId="urn:microsoft.com/office/officeart/2005/8/layout/orgChart1"/>
    <dgm:cxn modelId="{E45BDC39-5BE0-4E9A-BA60-6B02FB00A3D0}" type="presOf" srcId="{540F34F5-1956-467C-A8F7-BCEAA8230AEC}" destId="{3D349AC9-71E6-441E-9C9E-4F75ED154F73}" srcOrd="0" destOrd="0" presId="urn:microsoft.com/office/officeart/2005/8/layout/orgChart1"/>
    <dgm:cxn modelId="{684DACEB-7CB0-4D1F-88A0-D3BCBCFF146D}" type="presOf" srcId="{C7FC8B7F-FAA0-461F-909B-979C97851DDA}" destId="{F36C4979-984A-4978-8BA0-17040BFCFCBB}" srcOrd="1" destOrd="0" presId="urn:microsoft.com/office/officeart/2005/8/layout/orgChart1"/>
    <dgm:cxn modelId="{2EA06A44-02D1-40DD-BA1B-E539258C86DF}" srcId="{0032D419-8E98-4889-96F2-4D89453FB3B2}" destId="{82A4AC5E-A62E-4BB7-ADAE-741727435CEA}" srcOrd="1" destOrd="0" parTransId="{E15ED354-1A88-4F55-98C5-2AEFF7C708C1}" sibTransId="{DF67763D-2E92-4ECD-8B25-7B05C758C47B}"/>
    <dgm:cxn modelId="{9A98076C-3E29-4927-8CAB-0F070834E4E0}" type="presOf" srcId="{C7FC8B7F-FAA0-461F-909B-979C97851DDA}" destId="{2856DF4F-BDAA-44F6-A241-4C1FB56E82B7}" srcOrd="0" destOrd="0" presId="urn:microsoft.com/office/officeart/2005/8/layout/orgChart1"/>
    <dgm:cxn modelId="{D3038178-5B42-4EC4-ADD5-A8C18402A343}" type="presOf" srcId="{44D533D7-F701-48E4-A20A-9BF75E665923}" destId="{BE531C54-0E9C-4D1A-8EDD-7E64052488C1}" srcOrd="0" destOrd="0" presId="urn:microsoft.com/office/officeart/2005/8/layout/orgChart1"/>
    <dgm:cxn modelId="{05A8DA2A-02A6-4A68-99FA-7C9B6C6AB289}" type="presParOf" srcId="{E360C047-B16E-4936-88C4-80B707BEBB79}" destId="{FB0FC6C8-B7C5-4E24-82C2-E6967143F0D1}" srcOrd="0" destOrd="0" presId="urn:microsoft.com/office/officeart/2005/8/layout/orgChart1"/>
    <dgm:cxn modelId="{E09EC69D-64F6-4540-B6B7-03A21133102E}" type="presParOf" srcId="{FB0FC6C8-B7C5-4E24-82C2-E6967143F0D1}" destId="{015DC60A-B278-453E-904C-4FC3BEA68C2C}" srcOrd="0" destOrd="0" presId="urn:microsoft.com/office/officeart/2005/8/layout/orgChart1"/>
    <dgm:cxn modelId="{AB0CFD2D-0DC9-483B-A714-CECA6006F817}" type="presParOf" srcId="{015DC60A-B278-453E-904C-4FC3BEA68C2C}" destId="{28F4B735-F121-4149-80B7-8FD6783A56B4}" srcOrd="0" destOrd="0" presId="urn:microsoft.com/office/officeart/2005/8/layout/orgChart1"/>
    <dgm:cxn modelId="{8B7D11FE-E498-4D6F-B53D-DEA7E7A1E135}" type="presParOf" srcId="{015DC60A-B278-453E-904C-4FC3BEA68C2C}" destId="{BF235C8A-9706-4CDE-93B9-E77F86199963}" srcOrd="1" destOrd="0" presId="urn:microsoft.com/office/officeart/2005/8/layout/orgChart1"/>
    <dgm:cxn modelId="{1C4A51A6-2428-4085-AF88-13BE0D491ACD}" type="presParOf" srcId="{FB0FC6C8-B7C5-4E24-82C2-E6967143F0D1}" destId="{30F8F9E7-1A7E-4AE9-801D-A109D4279FEC}" srcOrd="1" destOrd="0" presId="urn:microsoft.com/office/officeart/2005/8/layout/orgChart1"/>
    <dgm:cxn modelId="{ACE0E581-06DB-4FC3-A8E6-FC06825E4B61}" type="presParOf" srcId="{30F8F9E7-1A7E-4AE9-801D-A109D4279FEC}" destId="{B27DCE4C-0E0A-4A62-856A-677E32C7E41D}" srcOrd="0" destOrd="0" presId="urn:microsoft.com/office/officeart/2005/8/layout/orgChart1"/>
    <dgm:cxn modelId="{FE4312BE-2E58-4BEC-899A-1047E006C7AB}" type="presParOf" srcId="{30F8F9E7-1A7E-4AE9-801D-A109D4279FEC}" destId="{FD836A1F-6BF0-4D39-8593-06CFFF72D464}" srcOrd="1" destOrd="0" presId="urn:microsoft.com/office/officeart/2005/8/layout/orgChart1"/>
    <dgm:cxn modelId="{AFAA0E2A-1811-45C2-B2D8-DE2719454D55}" type="presParOf" srcId="{FD836A1F-6BF0-4D39-8593-06CFFF72D464}" destId="{1AF48BB7-336A-4A30-A18D-D004D36101E1}" srcOrd="0" destOrd="0" presId="urn:microsoft.com/office/officeart/2005/8/layout/orgChart1"/>
    <dgm:cxn modelId="{8C8713DA-0AC9-4240-9BED-30EF61F7904D}" type="presParOf" srcId="{1AF48BB7-336A-4A30-A18D-D004D36101E1}" destId="{9F02F52F-6D7C-4ABB-BDB3-908718EEA570}" srcOrd="0" destOrd="0" presId="urn:microsoft.com/office/officeart/2005/8/layout/orgChart1"/>
    <dgm:cxn modelId="{55FF2DDE-5955-4170-A407-A23A657C3F0E}" type="presParOf" srcId="{1AF48BB7-336A-4A30-A18D-D004D36101E1}" destId="{77C2B497-E040-4CF8-A029-7BA047677B5D}" srcOrd="1" destOrd="0" presId="urn:microsoft.com/office/officeart/2005/8/layout/orgChart1"/>
    <dgm:cxn modelId="{71ACF128-FA4D-49C9-A038-36CB0A247199}" type="presParOf" srcId="{FD836A1F-6BF0-4D39-8593-06CFFF72D464}" destId="{607D6534-4CFD-43BD-BFDA-64A54A2F2E63}" srcOrd="1" destOrd="0" presId="urn:microsoft.com/office/officeart/2005/8/layout/orgChart1"/>
    <dgm:cxn modelId="{3A22375B-EFE7-4317-AD4C-B06AB4D34444}" type="presParOf" srcId="{FD836A1F-6BF0-4D39-8593-06CFFF72D464}" destId="{A36AA751-818E-4D33-9283-234CEF4133E8}" srcOrd="2" destOrd="0" presId="urn:microsoft.com/office/officeart/2005/8/layout/orgChart1"/>
    <dgm:cxn modelId="{E1A68C28-73A0-4F16-9B64-8C7294C18B56}" type="presParOf" srcId="{30F8F9E7-1A7E-4AE9-801D-A109D4279FEC}" destId="{FAE1A22B-94E2-44BC-9EB4-455784C1D1D6}" srcOrd="2" destOrd="0" presId="urn:microsoft.com/office/officeart/2005/8/layout/orgChart1"/>
    <dgm:cxn modelId="{AA7DBB3C-B614-4AD9-B4F0-CD47DEC6AF91}" type="presParOf" srcId="{30F8F9E7-1A7E-4AE9-801D-A109D4279FEC}" destId="{32A8C87C-16AE-4872-9A5D-D9021F65A309}" srcOrd="3" destOrd="0" presId="urn:microsoft.com/office/officeart/2005/8/layout/orgChart1"/>
    <dgm:cxn modelId="{8A3F46BD-8608-4563-A593-DDA1CE27D04E}" type="presParOf" srcId="{32A8C87C-16AE-4872-9A5D-D9021F65A309}" destId="{3CE226C0-ADB1-4B56-81D3-D19FDF10F986}" srcOrd="0" destOrd="0" presId="urn:microsoft.com/office/officeart/2005/8/layout/orgChart1"/>
    <dgm:cxn modelId="{964F862C-4D11-4248-A5C7-B27F43A62758}" type="presParOf" srcId="{3CE226C0-ADB1-4B56-81D3-D19FDF10F986}" destId="{660655EC-C016-4307-A7A3-41981E372F25}" srcOrd="0" destOrd="0" presId="urn:microsoft.com/office/officeart/2005/8/layout/orgChart1"/>
    <dgm:cxn modelId="{13866310-CDDB-444F-8BA9-67DB49359CC1}" type="presParOf" srcId="{3CE226C0-ADB1-4B56-81D3-D19FDF10F986}" destId="{0630570B-E177-4B95-A8FA-5AA5B270FB7A}" srcOrd="1" destOrd="0" presId="urn:microsoft.com/office/officeart/2005/8/layout/orgChart1"/>
    <dgm:cxn modelId="{8ECD511D-1583-429A-8A40-95A049E3FF78}" type="presParOf" srcId="{32A8C87C-16AE-4872-9A5D-D9021F65A309}" destId="{D7262B1B-C667-4ACC-B5FA-BCED5C8D01CB}" srcOrd="1" destOrd="0" presId="urn:microsoft.com/office/officeart/2005/8/layout/orgChart1"/>
    <dgm:cxn modelId="{9730B958-5805-40A2-A511-8E08F49F4A07}" type="presParOf" srcId="{D7262B1B-C667-4ACC-B5FA-BCED5C8D01CB}" destId="{4D136C73-4CA2-40CC-A8F7-142AEFEDE79A}" srcOrd="0" destOrd="0" presId="urn:microsoft.com/office/officeart/2005/8/layout/orgChart1"/>
    <dgm:cxn modelId="{D9224D43-C34D-446B-A9B5-906479586E76}" type="presParOf" srcId="{D7262B1B-C667-4ACC-B5FA-BCED5C8D01CB}" destId="{329D2E45-827F-4C2D-92D3-EDAF38A30A50}" srcOrd="1" destOrd="0" presId="urn:microsoft.com/office/officeart/2005/8/layout/orgChart1"/>
    <dgm:cxn modelId="{FE9D894C-D081-45E5-B581-1714903A42FC}" type="presParOf" srcId="{329D2E45-827F-4C2D-92D3-EDAF38A30A50}" destId="{EFF368EA-3DA1-4207-AEC0-E7EF02EAB465}" srcOrd="0" destOrd="0" presId="urn:microsoft.com/office/officeart/2005/8/layout/orgChart1"/>
    <dgm:cxn modelId="{270F5363-0650-4AB4-A917-6EEA5144ADA7}" type="presParOf" srcId="{EFF368EA-3DA1-4207-AEC0-E7EF02EAB465}" destId="{BE531C54-0E9C-4D1A-8EDD-7E64052488C1}" srcOrd="0" destOrd="0" presId="urn:microsoft.com/office/officeart/2005/8/layout/orgChart1"/>
    <dgm:cxn modelId="{9FF10D5E-36F0-4E5F-8E35-E91730C48F10}" type="presParOf" srcId="{EFF368EA-3DA1-4207-AEC0-E7EF02EAB465}" destId="{2AB732AB-8733-49B2-8D82-93FA407B0400}" srcOrd="1" destOrd="0" presId="urn:microsoft.com/office/officeart/2005/8/layout/orgChart1"/>
    <dgm:cxn modelId="{F18A13BF-C6CD-4A47-88B4-8EEB4120ABCB}" type="presParOf" srcId="{329D2E45-827F-4C2D-92D3-EDAF38A30A50}" destId="{4FCBB819-E8C3-4E0D-9644-6139B5078C40}" srcOrd="1" destOrd="0" presId="urn:microsoft.com/office/officeart/2005/8/layout/orgChart1"/>
    <dgm:cxn modelId="{5FE6ABF4-5604-4F50-A05F-931FF38B1CD9}" type="presParOf" srcId="{329D2E45-827F-4C2D-92D3-EDAF38A30A50}" destId="{8EFDF774-0DED-4C3C-99B8-508F23626179}" srcOrd="2" destOrd="0" presId="urn:microsoft.com/office/officeart/2005/8/layout/orgChart1"/>
    <dgm:cxn modelId="{E99C844C-311E-4A11-BEA5-00DB0951B57E}" type="presParOf" srcId="{D7262B1B-C667-4ACC-B5FA-BCED5C8D01CB}" destId="{04E78527-83A9-4C13-A1A4-0B7F48031722}" srcOrd="2" destOrd="0" presId="urn:microsoft.com/office/officeart/2005/8/layout/orgChart1"/>
    <dgm:cxn modelId="{45943CA7-2D0B-4626-B6B8-2A550A0086D6}" type="presParOf" srcId="{D7262B1B-C667-4ACC-B5FA-BCED5C8D01CB}" destId="{658548BB-2D3C-4E5E-AC80-2F7103B041DA}" srcOrd="3" destOrd="0" presId="urn:microsoft.com/office/officeart/2005/8/layout/orgChart1"/>
    <dgm:cxn modelId="{3A1F56C8-B294-4970-893A-FFD0B24CE457}" type="presParOf" srcId="{658548BB-2D3C-4E5E-AC80-2F7103B041DA}" destId="{F59AB086-6D69-4503-B937-4C248C1577B9}" srcOrd="0" destOrd="0" presId="urn:microsoft.com/office/officeart/2005/8/layout/orgChart1"/>
    <dgm:cxn modelId="{4F3ADBCE-515D-4669-BB27-B85BA8864BDE}" type="presParOf" srcId="{F59AB086-6D69-4503-B937-4C248C1577B9}" destId="{D4472405-9837-40F5-9891-1BBE5F65AE11}" srcOrd="0" destOrd="0" presId="urn:microsoft.com/office/officeart/2005/8/layout/orgChart1"/>
    <dgm:cxn modelId="{4D35F152-28D3-4304-B4B1-A55102B692DD}" type="presParOf" srcId="{F59AB086-6D69-4503-B937-4C248C1577B9}" destId="{06DAF47D-4BB9-4A92-B076-70F92D739E37}" srcOrd="1" destOrd="0" presId="urn:microsoft.com/office/officeart/2005/8/layout/orgChart1"/>
    <dgm:cxn modelId="{5A643405-02DA-47FA-9809-B993F4848119}" type="presParOf" srcId="{658548BB-2D3C-4E5E-AC80-2F7103B041DA}" destId="{DFA7A4DC-CFBC-4919-BF30-3614BF61125C}" srcOrd="1" destOrd="0" presId="urn:microsoft.com/office/officeart/2005/8/layout/orgChart1"/>
    <dgm:cxn modelId="{C4B993D8-EE69-4D08-B9C9-2ABD0E03A6E2}" type="presParOf" srcId="{658548BB-2D3C-4E5E-AC80-2F7103B041DA}" destId="{D312FCC9-B63F-4D84-92A1-A0C0F1BBAB24}" srcOrd="2" destOrd="0" presId="urn:microsoft.com/office/officeart/2005/8/layout/orgChart1"/>
    <dgm:cxn modelId="{6C14A97A-7976-42FF-8EF1-D68D4E965B0F}" type="presParOf" srcId="{32A8C87C-16AE-4872-9A5D-D9021F65A309}" destId="{44B7FC23-7AC2-48A9-B11E-394580065FD0}" srcOrd="2" destOrd="0" presId="urn:microsoft.com/office/officeart/2005/8/layout/orgChart1"/>
    <dgm:cxn modelId="{381CD13C-87B6-4F43-8D96-57B3B407EE41}" type="presParOf" srcId="{30F8F9E7-1A7E-4AE9-801D-A109D4279FEC}" destId="{876A5BA8-09AA-4DCE-9FC4-B6FF041D2575}" srcOrd="4" destOrd="0" presId="urn:microsoft.com/office/officeart/2005/8/layout/orgChart1"/>
    <dgm:cxn modelId="{2A247959-433E-46F5-AC7C-345388C7ABE6}" type="presParOf" srcId="{30F8F9E7-1A7E-4AE9-801D-A109D4279FEC}" destId="{954B5B8E-BA7F-4862-934D-5A006910B4AC}" srcOrd="5" destOrd="0" presId="urn:microsoft.com/office/officeart/2005/8/layout/orgChart1"/>
    <dgm:cxn modelId="{265E64C8-4DE3-4139-BBEB-A4028DB920B5}" type="presParOf" srcId="{954B5B8E-BA7F-4862-934D-5A006910B4AC}" destId="{E0DE36EE-13B5-42AA-BD6D-36B16196102A}" srcOrd="0" destOrd="0" presId="urn:microsoft.com/office/officeart/2005/8/layout/orgChart1"/>
    <dgm:cxn modelId="{8303172A-ACA6-47E3-BA6A-FFFE52D104B8}" type="presParOf" srcId="{E0DE36EE-13B5-42AA-BD6D-36B16196102A}" destId="{3D349AC9-71E6-441E-9C9E-4F75ED154F73}" srcOrd="0" destOrd="0" presId="urn:microsoft.com/office/officeart/2005/8/layout/orgChart1"/>
    <dgm:cxn modelId="{DCE18B3F-643B-4D90-B05A-0176B4688FF5}" type="presParOf" srcId="{E0DE36EE-13B5-42AA-BD6D-36B16196102A}" destId="{5DCB7281-FE2D-44AF-8694-2C921E25D9EA}" srcOrd="1" destOrd="0" presId="urn:microsoft.com/office/officeart/2005/8/layout/orgChart1"/>
    <dgm:cxn modelId="{2DBE6232-4504-48C0-B96C-945C89247FED}" type="presParOf" srcId="{954B5B8E-BA7F-4862-934D-5A006910B4AC}" destId="{863DF7C2-CE4C-4B45-AA6C-811BD1466906}" srcOrd="1" destOrd="0" presId="urn:microsoft.com/office/officeart/2005/8/layout/orgChart1"/>
    <dgm:cxn modelId="{2C1CD19B-64A0-4001-AD0A-FCACFDDB23FA}" type="presParOf" srcId="{954B5B8E-BA7F-4862-934D-5A006910B4AC}" destId="{51F00363-7A04-4063-A6D9-037CC6B2AB1F}" srcOrd="2" destOrd="0" presId="urn:microsoft.com/office/officeart/2005/8/layout/orgChart1"/>
    <dgm:cxn modelId="{22D41BB3-CF24-46B1-B3E4-DD77CBB45075}" type="presParOf" srcId="{30F8F9E7-1A7E-4AE9-801D-A109D4279FEC}" destId="{64416350-9D75-4678-B6C5-8FEFF78BB906}" srcOrd="6" destOrd="0" presId="urn:microsoft.com/office/officeart/2005/8/layout/orgChart1"/>
    <dgm:cxn modelId="{3CBA85D8-17C7-4818-9A1E-57FB2A50D854}" type="presParOf" srcId="{30F8F9E7-1A7E-4AE9-801D-A109D4279FEC}" destId="{E03D75AF-9C1A-4E87-A476-A4B8BE131BC5}" srcOrd="7" destOrd="0" presId="urn:microsoft.com/office/officeart/2005/8/layout/orgChart1"/>
    <dgm:cxn modelId="{83312C51-7494-4158-B9AB-9AFD0E925AE8}" type="presParOf" srcId="{E03D75AF-9C1A-4E87-A476-A4B8BE131BC5}" destId="{C7E86E69-6472-4062-9542-EED112925483}" srcOrd="0" destOrd="0" presId="urn:microsoft.com/office/officeart/2005/8/layout/orgChart1"/>
    <dgm:cxn modelId="{E4C0EC97-8A19-4A35-91D7-CAFF2CE5EC62}" type="presParOf" srcId="{C7E86E69-6472-4062-9542-EED112925483}" destId="{2856DF4F-BDAA-44F6-A241-4C1FB56E82B7}" srcOrd="0" destOrd="0" presId="urn:microsoft.com/office/officeart/2005/8/layout/orgChart1"/>
    <dgm:cxn modelId="{37E11CA0-E693-42AC-814F-37B3BE7190D1}" type="presParOf" srcId="{C7E86E69-6472-4062-9542-EED112925483}" destId="{F36C4979-984A-4978-8BA0-17040BFCFCBB}" srcOrd="1" destOrd="0" presId="urn:microsoft.com/office/officeart/2005/8/layout/orgChart1"/>
    <dgm:cxn modelId="{37CD07A6-2FEB-450A-A6A3-E6F2EFFB4D71}" type="presParOf" srcId="{E03D75AF-9C1A-4E87-A476-A4B8BE131BC5}" destId="{8DA9EC63-6DA1-4305-90B0-9C65C30D2385}" srcOrd="1" destOrd="0" presId="urn:microsoft.com/office/officeart/2005/8/layout/orgChart1"/>
    <dgm:cxn modelId="{2E0751D4-0877-42F2-86DD-427948898879}" type="presParOf" srcId="{E03D75AF-9C1A-4E87-A476-A4B8BE131BC5}" destId="{3EAA3A31-46D1-4A65-8528-016A277A993E}" srcOrd="2" destOrd="0" presId="urn:microsoft.com/office/officeart/2005/8/layout/orgChart1"/>
    <dgm:cxn modelId="{F81C3280-1EEF-49AA-A40E-BEFABBC0BA26}" type="presParOf" srcId="{FB0FC6C8-B7C5-4E24-82C2-E6967143F0D1}" destId="{6B772D39-72EC-41AD-B822-15AF5DF25A8F}" srcOrd="2" destOrd="0" presId="urn:microsoft.com/office/officeart/2005/8/layout/orgChart1"/>
    <dgm:cxn modelId="{3171E838-2E4D-497F-830D-F23CCD60D651}" type="presParOf" srcId="{6B772D39-72EC-41AD-B822-15AF5DF25A8F}" destId="{009D3313-9E57-4716-A963-95DB0F5FF26E}" srcOrd="0" destOrd="0" presId="urn:microsoft.com/office/officeart/2005/8/layout/orgChart1"/>
    <dgm:cxn modelId="{F1AC8994-C723-4247-B6E3-7BDC55B5568D}" type="presParOf" srcId="{6B772D39-72EC-41AD-B822-15AF5DF25A8F}" destId="{BBED26F8-A61B-45A7-B3FC-0D2C7434CF50}" srcOrd="1" destOrd="0" presId="urn:microsoft.com/office/officeart/2005/8/layout/orgChart1"/>
    <dgm:cxn modelId="{16B45DF6-2A5E-4B93-8817-3F8CD45C4610}" type="presParOf" srcId="{BBED26F8-A61B-45A7-B3FC-0D2C7434CF50}" destId="{36C6C4CE-675C-420E-B09A-44E2C454BF36}" srcOrd="0" destOrd="0" presId="urn:microsoft.com/office/officeart/2005/8/layout/orgChart1"/>
    <dgm:cxn modelId="{06FADE18-686A-4E73-999C-75EF82FE98E8}" type="presParOf" srcId="{36C6C4CE-675C-420E-B09A-44E2C454BF36}" destId="{D5C95CC8-AE5D-4B05-B609-591211C553AA}" srcOrd="0" destOrd="0" presId="urn:microsoft.com/office/officeart/2005/8/layout/orgChart1"/>
    <dgm:cxn modelId="{38581D7E-8C04-44F9-AB78-CF64BF898A67}" type="presParOf" srcId="{36C6C4CE-675C-420E-B09A-44E2C454BF36}" destId="{A8BC4160-0EEC-4279-B091-1CBE1E665708}" srcOrd="1" destOrd="0" presId="urn:microsoft.com/office/officeart/2005/8/layout/orgChart1"/>
    <dgm:cxn modelId="{991236C7-6CAA-46F2-A555-595A7E3E3355}" type="presParOf" srcId="{BBED26F8-A61B-45A7-B3FC-0D2C7434CF50}" destId="{1D975E0E-7B6A-46DE-94FB-2B66E4A07A06}" srcOrd="1" destOrd="0" presId="urn:microsoft.com/office/officeart/2005/8/layout/orgChart1"/>
    <dgm:cxn modelId="{0F4786EC-CEC3-4CCB-A6EB-C8C0893A97B4}" type="presParOf" srcId="{BBED26F8-A61B-45A7-B3FC-0D2C7434CF50}" destId="{C1C2524A-80FB-412B-883E-4C2E347BE4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D3313-9E57-4716-A963-95DB0F5FF26E}">
      <dsp:nvSpPr>
        <dsp:cNvPr id="0" name=""/>
        <dsp:cNvSpPr/>
      </dsp:nvSpPr>
      <dsp:spPr>
        <a:xfrm>
          <a:off x="3972663" y="679169"/>
          <a:ext cx="142136" cy="622695"/>
        </a:xfrm>
        <a:custGeom>
          <a:avLst/>
          <a:gdLst/>
          <a:ahLst/>
          <a:cxnLst/>
          <a:rect l="0" t="0" r="0" b="0"/>
          <a:pathLst>
            <a:path>
              <a:moveTo>
                <a:pt x="142136" y="0"/>
              </a:moveTo>
              <a:lnTo>
                <a:pt x="142136" y="622695"/>
              </a:lnTo>
              <a:lnTo>
                <a:pt x="0" y="6226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16350-9D75-4678-B6C5-8FEFF78BB906}">
      <dsp:nvSpPr>
        <dsp:cNvPr id="0" name=""/>
        <dsp:cNvSpPr/>
      </dsp:nvSpPr>
      <dsp:spPr>
        <a:xfrm>
          <a:off x="4114800" y="679169"/>
          <a:ext cx="2456937" cy="1245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253"/>
              </a:lnTo>
              <a:lnTo>
                <a:pt x="2456937" y="1103253"/>
              </a:lnTo>
              <a:lnTo>
                <a:pt x="2456937" y="124539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4114800" y="679169"/>
          <a:ext cx="818979" cy="1245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253"/>
              </a:lnTo>
              <a:lnTo>
                <a:pt x="818979" y="1103253"/>
              </a:lnTo>
              <a:lnTo>
                <a:pt x="818979" y="124539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78527-83A9-4C13-A1A4-0B7F48031722}">
      <dsp:nvSpPr>
        <dsp:cNvPr id="0" name=""/>
        <dsp:cNvSpPr/>
      </dsp:nvSpPr>
      <dsp:spPr>
        <a:xfrm>
          <a:off x="2754346" y="2601402"/>
          <a:ext cx="203052" cy="1583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3811"/>
              </a:lnTo>
              <a:lnTo>
                <a:pt x="203052" y="158381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36C73-4CA2-40CC-A8F7-142AEFEDE79A}">
      <dsp:nvSpPr>
        <dsp:cNvPr id="0" name=""/>
        <dsp:cNvSpPr/>
      </dsp:nvSpPr>
      <dsp:spPr>
        <a:xfrm>
          <a:off x="2754346" y="260140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3295820" y="679169"/>
          <a:ext cx="818979" cy="1245390"/>
        </a:xfrm>
        <a:custGeom>
          <a:avLst/>
          <a:gdLst/>
          <a:ahLst/>
          <a:cxnLst/>
          <a:rect l="0" t="0" r="0" b="0"/>
          <a:pathLst>
            <a:path>
              <a:moveTo>
                <a:pt x="818979" y="0"/>
              </a:moveTo>
              <a:lnTo>
                <a:pt x="818979" y="1103253"/>
              </a:lnTo>
              <a:lnTo>
                <a:pt x="0" y="1103253"/>
              </a:lnTo>
              <a:lnTo>
                <a:pt x="0" y="124539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1657862" y="679169"/>
          <a:ext cx="2456937" cy="1245390"/>
        </a:xfrm>
        <a:custGeom>
          <a:avLst/>
          <a:gdLst/>
          <a:ahLst/>
          <a:cxnLst/>
          <a:rect l="0" t="0" r="0" b="0"/>
          <a:pathLst>
            <a:path>
              <a:moveTo>
                <a:pt x="2456937" y="0"/>
              </a:moveTo>
              <a:lnTo>
                <a:pt x="2456937" y="1103253"/>
              </a:lnTo>
              <a:lnTo>
                <a:pt x="0" y="1103253"/>
              </a:lnTo>
              <a:lnTo>
                <a:pt x="0" y="124539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4B735-F121-4149-80B7-8FD6783A56B4}">
      <dsp:nvSpPr>
        <dsp:cNvPr id="0" name=""/>
        <dsp:cNvSpPr/>
      </dsp:nvSpPr>
      <dsp:spPr>
        <a:xfrm>
          <a:off x="3437957" y="2327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Managing Director</a:t>
          </a:r>
          <a:endParaRPr lang="en-AU" sz="1400" kern="1200" dirty="0"/>
        </a:p>
      </dsp:txBody>
      <dsp:txXfrm>
        <a:off x="3437957" y="2327"/>
        <a:ext cx="1353684" cy="676842"/>
      </dsp:txXfrm>
    </dsp:sp>
    <dsp:sp modelId="{9F02F52F-6D7C-4ABB-BDB3-908718EEA570}">
      <dsp:nvSpPr>
        <dsp:cNvPr id="0" name=""/>
        <dsp:cNvSpPr/>
      </dsp:nvSpPr>
      <dsp:spPr>
        <a:xfrm>
          <a:off x="981019" y="1924559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Administration Manager</a:t>
          </a:r>
          <a:endParaRPr lang="en-AU" sz="1400" kern="1200" dirty="0"/>
        </a:p>
      </dsp:txBody>
      <dsp:txXfrm>
        <a:off x="981019" y="1924559"/>
        <a:ext cx="1353684" cy="676842"/>
      </dsp:txXfrm>
    </dsp:sp>
    <dsp:sp modelId="{660655EC-C016-4307-A7A3-41981E372F25}">
      <dsp:nvSpPr>
        <dsp:cNvPr id="0" name=""/>
        <dsp:cNvSpPr/>
      </dsp:nvSpPr>
      <dsp:spPr>
        <a:xfrm>
          <a:off x="2618978" y="1924559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Financial Controller</a:t>
          </a:r>
          <a:endParaRPr lang="en-AU" sz="1400" kern="1200" dirty="0"/>
        </a:p>
      </dsp:txBody>
      <dsp:txXfrm>
        <a:off x="2618978" y="1924559"/>
        <a:ext cx="1353684" cy="676842"/>
      </dsp:txXfrm>
    </dsp:sp>
    <dsp:sp modelId="{BE531C54-0E9C-4D1A-8EDD-7E64052488C1}">
      <dsp:nvSpPr>
        <dsp:cNvPr id="0" name=""/>
        <dsp:cNvSpPr/>
      </dsp:nvSpPr>
      <dsp:spPr>
        <a:xfrm>
          <a:off x="2957399" y="2885676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Accountant</a:t>
          </a:r>
          <a:endParaRPr lang="en-AU" sz="1400" kern="1200" dirty="0"/>
        </a:p>
      </dsp:txBody>
      <dsp:txXfrm>
        <a:off x="2957399" y="2885676"/>
        <a:ext cx="1353684" cy="676842"/>
      </dsp:txXfrm>
    </dsp:sp>
    <dsp:sp modelId="{D4472405-9837-40F5-9891-1BBE5F65AE11}">
      <dsp:nvSpPr>
        <dsp:cNvPr id="0" name=""/>
        <dsp:cNvSpPr/>
      </dsp:nvSpPr>
      <dsp:spPr>
        <a:xfrm>
          <a:off x="2957399" y="3846792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Projects Officer</a:t>
          </a:r>
          <a:endParaRPr lang="en-AU" sz="1400" kern="1200" dirty="0"/>
        </a:p>
      </dsp:txBody>
      <dsp:txXfrm>
        <a:off x="2957399" y="3846792"/>
        <a:ext cx="1353684" cy="676842"/>
      </dsp:txXfrm>
    </dsp:sp>
    <dsp:sp modelId="{3D349AC9-71E6-441E-9C9E-4F75ED154F73}">
      <dsp:nvSpPr>
        <dsp:cNvPr id="0" name=""/>
        <dsp:cNvSpPr/>
      </dsp:nvSpPr>
      <dsp:spPr>
        <a:xfrm>
          <a:off x="4256936" y="1924559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 Director</a:t>
          </a:r>
          <a:endParaRPr lang="en-AU" sz="1400" kern="1200" dirty="0"/>
        </a:p>
      </dsp:txBody>
      <dsp:txXfrm>
        <a:off x="4256936" y="1924559"/>
        <a:ext cx="1353684" cy="676842"/>
      </dsp:txXfrm>
    </dsp:sp>
    <dsp:sp modelId="{2856DF4F-BDAA-44F6-A241-4C1FB56E82B7}">
      <dsp:nvSpPr>
        <dsp:cNvPr id="0" name=""/>
        <dsp:cNvSpPr/>
      </dsp:nvSpPr>
      <dsp:spPr>
        <a:xfrm>
          <a:off x="5894895" y="1924559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Business Development</a:t>
          </a:r>
          <a:endParaRPr lang="en-AU" sz="1400" kern="1200" dirty="0"/>
        </a:p>
      </dsp:txBody>
      <dsp:txXfrm>
        <a:off x="5894895" y="1924559"/>
        <a:ext cx="1353684" cy="676842"/>
      </dsp:txXfrm>
    </dsp:sp>
    <dsp:sp modelId="{D5C95CC8-AE5D-4B05-B609-591211C553AA}">
      <dsp:nvSpPr>
        <dsp:cNvPr id="0" name=""/>
        <dsp:cNvSpPr/>
      </dsp:nvSpPr>
      <dsp:spPr>
        <a:xfrm>
          <a:off x="2618978" y="963443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Legal Advisor</a:t>
          </a:r>
          <a:endParaRPr lang="en-AU" sz="1400" kern="1200" dirty="0"/>
        </a:p>
      </dsp:txBody>
      <dsp:txXfrm>
        <a:off x="2618978" y="963443"/>
        <a:ext cx="1353684" cy="676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10/6/2010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57127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255</TotalTime>
  <Words>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7</cp:revision>
  <dcterms:created xsi:type="dcterms:W3CDTF">2008-04-04T02:53:42Z</dcterms:created>
  <dcterms:modified xsi:type="dcterms:W3CDTF">2010-10-06T01:56:07Z</dcterms:modified>
</cp:coreProperties>
</file>