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sldIdLst>
    <p:sldId id="256" r:id="rId2"/>
    <p:sldId id="263" r:id="rId3"/>
    <p:sldId id="264" r:id="rId4"/>
    <p:sldId id="257" r:id="rId5"/>
    <p:sldId id="258" r:id="rId6"/>
    <p:sldId id="261" r:id="rId7"/>
    <p:sldId id="266" r:id="rId8"/>
    <p:sldId id="265" r:id="rId9"/>
    <p:sldId id="267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60" autoAdjust="0"/>
    <p:restoredTop sz="93645" autoAdjust="0"/>
  </p:normalViewPr>
  <p:slideViewPr>
    <p:cSldViewPr>
      <p:cViewPr varScale="1">
        <p:scale>
          <a:sx n="70" d="100"/>
          <a:sy n="70" d="100"/>
        </p:scale>
        <p:origin x="-228" y="-90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5369615468610432"/>
          <c:y val="2.9438822447102116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3BE4C8C-56E2-4BF2-B774-0899E0A60887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AU"/>
        </a:p>
      </dgm:t>
    </dgm:pt>
    <dgm:pt modelId="{7A64D51F-48BD-4DBB-8EB2-158A7CFBD620}">
      <dgm:prSet/>
      <dgm:spPr/>
      <dgm:t>
        <a:bodyPr/>
        <a:lstStyle/>
        <a:p>
          <a:pPr rtl="0"/>
          <a:r>
            <a:rPr lang="en-AU" smtClean="0"/>
            <a:t>Ionic transport depots</a:t>
          </a:r>
          <a:endParaRPr lang="en-AU"/>
        </a:p>
      </dgm:t>
    </dgm:pt>
    <dgm:pt modelId="{2C2637EB-9382-42EB-B710-5F1FC1A10852}" type="parTrans" cxnId="{B1658475-8EE9-4F83-B6C3-48E5FD2E9380}">
      <dgm:prSet/>
      <dgm:spPr/>
      <dgm:t>
        <a:bodyPr/>
        <a:lstStyle/>
        <a:p>
          <a:endParaRPr lang="en-AU"/>
        </a:p>
      </dgm:t>
    </dgm:pt>
    <dgm:pt modelId="{640D637C-CB0E-4D9C-9467-80AE4A597F67}" type="sibTrans" cxnId="{B1658475-8EE9-4F83-B6C3-48E5FD2E9380}">
      <dgm:prSet/>
      <dgm:spPr/>
      <dgm:t>
        <a:bodyPr/>
        <a:lstStyle/>
        <a:p>
          <a:endParaRPr lang="en-AU"/>
        </a:p>
      </dgm:t>
    </dgm:pt>
    <dgm:pt modelId="{653AE95E-6022-47D5-9289-445395FF3372}">
      <dgm:prSet/>
      <dgm:spPr/>
      <dgm:t>
        <a:bodyPr/>
        <a:lstStyle/>
        <a:p>
          <a:pPr rtl="0"/>
          <a:r>
            <a:rPr lang="en-AU" smtClean="0"/>
            <a:t>Thermal management systems</a:t>
          </a:r>
          <a:endParaRPr lang="en-AU"/>
        </a:p>
      </dgm:t>
    </dgm:pt>
    <dgm:pt modelId="{DA871598-C16E-49DE-8CDA-2109FFD6577E}" type="parTrans" cxnId="{BF4BBBD6-87AF-4F93-8680-1C2206440082}">
      <dgm:prSet/>
      <dgm:spPr/>
      <dgm:t>
        <a:bodyPr/>
        <a:lstStyle/>
        <a:p>
          <a:endParaRPr lang="en-AU"/>
        </a:p>
      </dgm:t>
    </dgm:pt>
    <dgm:pt modelId="{7D38BCE5-43C4-4C8F-9C4A-917138457032}" type="sibTrans" cxnId="{BF4BBBD6-87AF-4F93-8680-1C2206440082}">
      <dgm:prSet/>
      <dgm:spPr/>
      <dgm:t>
        <a:bodyPr/>
        <a:lstStyle/>
        <a:p>
          <a:endParaRPr lang="en-AU"/>
        </a:p>
      </dgm:t>
    </dgm:pt>
    <dgm:pt modelId="{7D40EDA3-ABAC-4DC9-A565-B181BCA04656}">
      <dgm:prSet/>
      <dgm:spPr/>
      <dgm:t>
        <a:bodyPr/>
        <a:lstStyle/>
        <a:p>
          <a:pPr rtl="0"/>
          <a:r>
            <a:rPr lang="en-AU" smtClean="0"/>
            <a:t>Logistics engineering</a:t>
          </a:r>
          <a:endParaRPr lang="en-AU"/>
        </a:p>
      </dgm:t>
    </dgm:pt>
    <dgm:pt modelId="{AD489255-140F-429F-BB9E-192E999AD4AB}" type="parTrans" cxnId="{4B20B2B1-C164-4C24-8F1A-1F4ECC93C9AA}">
      <dgm:prSet/>
      <dgm:spPr/>
      <dgm:t>
        <a:bodyPr/>
        <a:lstStyle/>
        <a:p>
          <a:endParaRPr lang="en-AU"/>
        </a:p>
      </dgm:t>
    </dgm:pt>
    <dgm:pt modelId="{31D8EF96-3304-4A84-90FA-011613452328}" type="sibTrans" cxnId="{4B20B2B1-C164-4C24-8F1A-1F4ECC93C9AA}">
      <dgm:prSet/>
      <dgm:spPr/>
      <dgm:t>
        <a:bodyPr/>
        <a:lstStyle/>
        <a:p>
          <a:endParaRPr lang="en-AU"/>
        </a:p>
      </dgm:t>
    </dgm:pt>
    <dgm:pt modelId="{DD3D2FB5-3F4A-41AA-AC1D-2E05A1702C83}" type="pres">
      <dgm:prSet presAssocID="{23BE4C8C-56E2-4BF2-B774-0899E0A6088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BE2D01A5-B58C-4400-A49D-D850724FC063}" type="pres">
      <dgm:prSet presAssocID="{7A64D51F-48BD-4DBB-8EB2-158A7CFBD620}" presName="parentLin" presStyleCnt="0"/>
      <dgm:spPr/>
    </dgm:pt>
    <dgm:pt modelId="{578769FF-2BFF-4596-8859-C33EE03D53B3}" type="pres">
      <dgm:prSet presAssocID="{7A64D51F-48BD-4DBB-8EB2-158A7CFBD620}" presName="parentLeftMargin" presStyleLbl="node1" presStyleIdx="0" presStyleCnt="3"/>
      <dgm:spPr/>
      <dgm:t>
        <a:bodyPr/>
        <a:lstStyle/>
        <a:p>
          <a:endParaRPr lang="en-AU"/>
        </a:p>
      </dgm:t>
    </dgm:pt>
    <dgm:pt modelId="{AB4768C0-DA00-4A41-B9EF-35C51387B500}" type="pres">
      <dgm:prSet presAssocID="{7A64D51F-48BD-4DBB-8EB2-158A7CFBD620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DD312175-CCAD-416D-8713-EC177B49F8DA}" type="pres">
      <dgm:prSet presAssocID="{7A64D51F-48BD-4DBB-8EB2-158A7CFBD620}" presName="negativeSpace" presStyleCnt="0"/>
      <dgm:spPr/>
    </dgm:pt>
    <dgm:pt modelId="{82D173E7-BF40-4132-8DDC-A8FDB55DCB77}" type="pres">
      <dgm:prSet presAssocID="{7A64D51F-48BD-4DBB-8EB2-158A7CFBD620}" presName="childText" presStyleLbl="conFgAcc1" presStyleIdx="0" presStyleCnt="3">
        <dgm:presLayoutVars>
          <dgm:bulletEnabled val="1"/>
        </dgm:presLayoutVars>
      </dgm:prSet>
      <dgm:spPr/>
    </dgm:pt>
    <dgm:pt modelId="{61577575-C7DA-4E1D-B6FB-8F8E4BC8D5B8}" type="pres">
      <dgm:prSet presAssocID="{640D637C-CB0E-4D9C-9467-80AE4A597F67}" presName="spaceBetweenRectangles" presStyleCnt="0"/>
      <dgm:spPr/>
    </dgm:pt>
    <dgm:pt modelId="{CD44CA86-175F-49FA-A4EB-4023332A4FDE}" type="pres">
      <dgm:prSet presAssocID="{653AE95E-6022-47D5-9289-445395FF3372}" presName="parentLin" presStyleCnt="0"/>
      <dgm:spPr/>
    </dgm:pt>
    <dgm:pt modelId="{B37AB62C-7698-4629-A6E6-D6BA989353A3}" type="pres">
      <dgm:prSet presAssocID="{653AE95E-6022-47D5-9289-445395FF3372}" presName="parentLeftMargin" presStyleLbl="node1" presStyleIdx="0" presStyleCnt="3"/>
      <dgm:spPr/>
      <dgm:t>
        <a:bodyPr/>
        <a:lstStyle/>
        <a:p>
          <a:endParaRPr lang="en-AU"/>
        </a:p>
      </dgm:t>
    </dgm:pt>
    <dgm:pt modelId="{9D05C09F-A4F3-40A6-A459-F9F92FC5BAAC}" type="pres">
      <dgm:prSet presAssocID="{653AE95E-6022-47D5-9289-445395FF3372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C43A07C5-3D19-40C0-A41A-6839ECD4F178}" type="pres">
      <dgm:prSet presAssocID="{653AE95E-6022-47D5-9289-445395FF3372}" presName="negativeSpace" presStyleCnt="0"/>
      <dgm:spPr/>
    </dgm:pt>
    <dgm:pt modelId="{DC3C0484-A42F-46F1-8D78-24F4CA385E05}" type="pres">
      <dgm:prSet presAssocID="{653AE95E-6022-47D5-9289-445395FF3372}" presName="childText" presStyleLbl="conFgAcc1" presStyleIdx="1" presStyleCnt="3">
        <dgm:presLayoutVars>
          <dgm:bulletEnabled val="1"/>
        </dgm:presLayoutVars>
      </dgm:prSet>
      <dgm:spPr/>
    </dgm:pt>
    <dgm:pt modelId="{4155162B-3F06-4917-9C44-84158B6EA4BE}" type="pres">
      <dgm:prSet presAssocID="{7D38BCE5-43C4-4C8F-9C4A-917138457032}" presName="spaceBetweenRectangles" presStyleCnt="0"/>
      <dgm:spPr/>
    </dgm:pt>
    <dgm:pt modelId="{4C396356-9B8C-4A8C-8324-8055BD225329}" type="pres">
      <dgm:prSet presAssocID="{7D40EDA3-ABAC-4DC9-A565-B181BCA04656}" presName="parentLin" presStyleCnt="0"/>
      <dgm:spPr/>
    </dgm:pt>
    <dgm:pt modelId="{402332C6-6A3D-47E5-85CF-985C013702B8}" type="pres">
      <dgm:prSet presAssocID="{7D40EDA3-ABAC-4DC9-A565-B181BCA04656}" presName="parentLeftMargin" presStyleLbl="node1" presStyleIdx="1" presStyleCnt="3"/>
      <dgm:spPr/>
      <dgm:t>
        <a:bodyPr/>
        <a:lstStyle/>
        <a:p>
          <a:endParaRPr lang="en-AU"/>
        </a:p>
      </dgm:t>
    </dgm:pt>
    <dgm:pt modelId="{A8CF1D98-C5AB-4F42-9CF6-8D84CC304E48}" type="pres">
      <dgm:prSet presAssocID="{7D40EDA3-ABAC-4DC9-A565-B181BCA04656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7BB152EC-5CA7-42BB-9B39-73B251360DE0}" type="pres">
      <dgm:prSet presAssocID="{7D40EDA3-ABAC-4DC9-A565-B181BCA04656}" presName="negativeSpace" presStyleCnt="0"/>
      <dgm:spPr/>
    </dgm:pt>
    <dgm:pt modelId="{96FFB0F8-6FD6-440D-95A9-8596807F8AB7}" type="pres">
      <dgm:prSet presAssocID="{7D40EDA3-ABAC-4DC9-A565-B181BCA04656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1DA99978-919A-4978-B08C-8474DAA5A28B}" type="presOf" srcId="{653AE95E-6022-47D5-9289-445395FF3372}" destId="{B37AB62C-7698-4629-A6E6-D6BA989353A3}" srcOrd="0" destOrd="0" presId="urn:microsoft.com/office/officeart/2005/8/layout/list1"/>
    <dgm:cxn modelId="{B1658475-8EE9-4F83-B6C3-48E5FD2E9380}" srcId="{23BE4C8C-56E2-4BF2-B774-0899E0A60887}" destId="{7A64D51F-48BD-4DBB-8EB2-158A7CFBD620}" srcOrd="0" destOrd="0" parTransId="{2C2637EB-9382-42EB-B710-5F1FC1A10852}" sibTransId="{640D637C-CB0E-4D9C-9467-80AE4A597F67}"/>
    <dgm:cxn modelId="{043EAE92-2C1C-4A2B-8DFF-16A3C4746484}" type="presOf" srcId="{7D40EDA3-ABAC-4DC9-A565-B181BCA04656}" destId="{402332C6-6A3D-47E5-85CF-985C013702B8}" srcOrd="0" destOrd="0" presId="urn:microsoft.com/office/officeart/2005/8/layout/list1"/>
    <dgm:cxn modelId="{B3478D20-4F12-42B0-B31C-75D32CA40C14}" type="presOf" srcId="{23BE4C8C-56E2-4BF2-B774-0899E0A60887}" destId="{DD3D2FB5-3F4A-41AA-AC1D-2E05A1702C83}" srcOrd="0" destOrd="0" presId="urn:microsoft.com/office/officeart/2005/8/layout/list1"/>
    <dgm:cxn modelId="{2B5C8A65-4754-4CD3-B5F7-E2EC43211543}" type="presOf" srcId="{7D40EDA3-ABAC-4DC9-A565-B181BCA04656}" destId="{A8CF1D98-C5AB-4F42-9CF6-8D84CC304E48}" srcOrd="1" destOrd="0" presId="urn:microsoft.com/office/officeart/2005/8/layout/list1"/>
    <dgm:cxn modelId="{D1030AF3-7114-41DC-BA35-FE87F2AB1F96}" type="presOf" srcId="{7A64D51F-48BD-4DBB-8EB2-158A7CFBD620}" destId="{578769FF-2BFF-4596-8859-C33EE03D53B3}" srcOrd="0" destOrd="0" presId="urn:microsoft.com/office/officeart/2005/8/layout/list1"/>
    <dgm:cxn modelId="{BF4BBBD6-87AF-4F93-8680-1C2206440082}" srcId="{23BE4C8C-56E2-4BF2-B774-0899E0A60887}" destId="{653AE95E-6022-47D5-9289-445395FF3372}" srcOrd="1" destOrd="0" parTransId="{DA871598-C16E-49DE-8CDA-2109FFD6577E}" sibTransId="{7D38BCE5-43C4-4C8F-9C4A-917138457032}"/>
    <dgm:cxn modelId="{E97B54C3-7AE2-440C-B6E2-40CCD572F876}" type="presOf" srcId="{653AE95E-6022-47D5-9289-445395FF3372}" destId="{9D05C09F-A4F3-40A6-A459-F9F92FC5BAAC}" srcOrd="1" destOrd="0" presId="urn:microsoft.com/office/officeart/2005/8/layout/list1"/>
    <dgm:cxn modelId="{DDFF7775-9D07-40C3-84D4-1E0DF2CE8A76}" type="presOf" srcId="{7A64D51F-48BD-4DBB-8EB2-158A7CFBD620}" destId="{AB4768C0-DA00-4A41-B9EF-35C51387B500}" srcOrd="1" destOrd="0" presId="urn:microsoft.com/office/officeart/2005/8/layout/list1"/>
    <dgm:cxn modelId="{4B20B2B1-C164-4C24-8F1A-1F4ECC93C9AA}" srcId="{23BE4C8C-56E2-4BF2-B774-0899E0A60887}" destId="{7D40EDA3-ABAC-4DC9-A565-B181BCA04656}" srcOrd="2" destOrd="0" parTransId="{AD489255-140F-429F-BB9E-192E999AD4AB}" sibTransId="{31D8EF96-3304-4A84-90FA-011613452328}"/>
    <dgm:cxn modelId="{6E62E2D0-7B70-4987-B08B-4F934C912311}" type="presParOf" srcId="{DD3D2FB5-3F4A-41AA-AC1D-2E05A1702C83}" destId="{BE2D01A5-B58C-4400-A49D-D850724FC063}" srcOrd="0" destOrd="0" presId="urn:microsoft.com/office/officeart/2005/8/layout/list1"/>
    <dgm:cxn modelId="{5766D6F7-DF13-4CCB-9293-CD9823837B96}" type="presParOf" srcId="{BE2D01A5-B58C-4400-A49D-D850724FC063}" destId="{578769FF-2BFF-4596-8859-C33EE03D53B3}" srcOrd="0" destOrd="0" presId="urn:microsoft.com/office/officeart/2005/8/layout/list1"/>
    <dgm:cxn modelId="{D274444F-137E-48EB-8C28-C6F79CBC0585}" type="presParOf" srcId="{BE2D01A5-B58C-4400-A49D-D850724FC063}" destId="{AB4768C0-DA00-4A41-B9EF-35C51387B500}" srcOrd="1" destOrd="0" presId="urn:microsoft.com/office/officeart/2005/8/layout/list1"/>
    <dgm:cxn modelId="{393B5322-4EDC-42E0-9E4C-99D602722D05}" type="presParOf" srcId="{DD3D2FB5-3F4A-41AA-AC1D-2E05A1702C83}" destId="{DD312175-CCAD-416D-8713-EC177B49F8DA}" srcOrd="1" destOrd="0" presId="urn:microsoft.com/office/officeart/2005/8/layout/list1"/>
    <dgm:cxn modelId="{E45BE249-BD48-4CD6-BD90-ECB4EBFB509E}" type="presParOf" srcId="{DD3D2FB5-3F4A-41AA-AC1D-2E05A1702C83}" destId="{82D173E7-BF40-4132-8DDC-A8FDB55DCB77}" srcOrd="2" destOrd="0" presId="urn:microsoft.com/office/officeart/2005/8/layout/list1"/>
    <dgm:cxn modelId="{6865CF75-5F18-487A-AD99-C9B61B3905C8}" type="presParOf" srcId="{DD3D2FB5-3F4A-41AA-AC1D-2E05A1702C83}" destId="{61577575-C7DA-4E1D-B6FB-8F8E4BC8D5B8}" srcOrd="3" destOrd="0" presId="urn:microsoft.com/office/officeart/2005/8/layout/list1"/>
    <dgm:cxn modelId="{8DD3F5B2-C6CA-437E-B5A7-8D9E38558F6B}" type="presParOf" srcId="{DD3D2FB5-3F4A-41AA-AC1D-2E05A1702C83}" destId="{CD44CA86-175F-49FA-A4EB-4023332A4FDE}" srcOrd="4" destOrd="0" presId="urn:microsoft.com/office/officeart/2005/8/layout/list1"/>
    <dgm:cxn modelId="{2645A53E-1D45-463E-B4E9-A904F81611E1}" type="presParOf" srcId="{CD44CA86-175F-49FA-A4EB-4023332A4FDE}" destId="{B37AB62C-7698-4629-A6E6-D6BA989353A3}" srcOrd="0" destOrd="0" presId="urn:microsoft.com/office/officeart/2005/8/layout/list1"/>
    <dgm:cxn modelId="{D68382D6-BBB2-4601-9FA6-A7C1F4A4B79F}" type="presParOf" srcId="{CD44CA86-175F-49FA-A4EB-4023332A4FDE}" destId="{9D05C09F-A4F3-40A6-A459-F9F92FC5BAAC}" srcOrd="1" destOrd="0" presId="urn:microsoft.com/office/officeart/2005/8/layout/list1"/>
    <dgm:cxn modelId="{FC78EAEE-7153-4F82-828F-4B15517AC6BD}" type="presParOf" srcId="{DD3D2FB5-3F4A-41AA-AC1D-2E05A1702C83}" destId="{C43A07C5-3D19-40C0-A41A-6839ECD4F178}" srcOrd="5" destOrd="0" presId="urn:microsoft.com/office/officeart/2005/8/layout/list1"/>
    <dgm:cxn modelId="{CAC39D85-E5D6-4B86-907D-F1B5B7C97795}" type="presParOf" srcId="{DD3D2FB5-3F4A-41AA-AC1D-2E05A1702C83}" destId="{DC3C0484-A42F-46F1-8D78-24F4CA385E05}" srcOrd="6" destOrd="0" presId="urn:microsoft.com/office/officeart/2005/8/layout/list1"/>
    <dgm:cxn modelId="{1910669D-B4DC-4516-90A7-E202EBFEE063}" type="presParOf" srcId="{DD3D2FB5-3F4A-41AA-AC1D-2E05A1702C83}" destId="{4155162B-3F06-4917-9C44-84158B6EA4BE}" srcOrd="7" destOrd="0" presId="urn:microsoft.com/office/officeart/2005/8/layout/list1"/>
    <dgm:cxn modelId="{3E4E09DB-3037-4DE5-B5A5-84A8407E0021}" type="presParOf" srcId="{DD3D2FB5-3F4A-41AA-AC1D-2E05A1702C83}" destId="{4C396356-9B8C-4A8C-8324-8055BD225329}" srcOrd="8" destOrd="0" presId="urn:microsoft.com/office/officeart/2005/8/layout/list1"/>
    <dgm:cxn modelId="{CE73CE04-B838-45F2-A288-8374C57FC42A}" type="presParOf" srcId="{4C396356-9B8C-4A8C-8324-8055BD225329}" destId="{402332C6-6A3D-47E5-85CF-985C013702B8}" srcOrd="0" destOrd="0" presId="urn:microsoft.com/office/officeart/2005/8/layout/list1"/>
    <dgm:cxn modelId="{F322D3E2-FD8A-4618-8FB1-2DB1EFFEE02F}" type="presParOf" srcId="{4C396356-9B8C-4A8C-8324-8055BD225329}" destId="{A8CF1D98-C5AB-4F42-9CF6-8D84CC304E48}" srcOrd="1" destOrd="0" presId="urn:microsoft.com/office/officeart/2005/8/layout/list1"/>
    <dgm:cxn modelId="{CA8F4F54-8113-4DC3-A7F5-138E7D9816D7}" type="presParOf" srcId="{DD3D2FB5-3F4A-41AA-AC1D-2E05A1702C83}" destId="{7BB152EC-5CA7-42BB-9B39-73B251360DE0}" srcOrd="9" destOrd="0" presId="urn:microsoft.com/office/officeart/2005/8/layout/list1"/>
    <dgm:cxn modelId="{49824F32-7333-4000-863F-8437EA284474}" type="presParOf" srcId="{DD3D2FB5-3F4A-41AA-AC1D-2E05A1702C83}" destId="{96FFB0F8-6FD6-440D-95A9-8596807F8AB7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D173E7-BF40-4132-8DDC-A8FDB55DCB77}">
      <dsp:nvSpPr>
        <dsp:cNvPr id="0" name=""/>
        <dsp:cNvSpPr/>
      </dsp:nvSpPr>
      <dsp:spPr>
        <a:xfrm>
          <a:off x="0" y="460848"/>
          <a:ext cx="7408333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B4768C0-DA00-4A41-B9EF-35C51387B500}">
      <dsp:nvSpPr>
        <dsp:cNvPr id="0" name=""/>
        <dsp:cNvSpPr/>
      </dsp:nvSpPr>
      <dsp:spPr>
        <a:xfrm>
          <a:off x="370416" y="91847"/>
          <a:ext cx="5185833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012" tIns="0" rIns="196012" bIns="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500" kern="1200" smtClean="0"/>
            <a:t>Ionic transport depots</a:t>
          </a:r>
          <a:endParaRPr lang="en-AU" sz="2500" kern="1200"/>
        </a:p>
      </dsp:txBody>
      <dsp:txXfrm>
        <a:off x="406442" y="127873"/>
        <a:ext cx="5113781" cy="665948"/>
      </dsp:txXfrm>
    </dsp:sp>
    <dsp:sp modelId="{DC3C0484-A42F-46F1-8D78-24F4CA385E05}">
      <dsp:nvSpPr>
        <dsp:cNvPr id="0" name=""/>
        <dsp:cNvSpPr/>
      </dsp:nvSpPr>
      <dsp:spPr>
        <a:xfrm>
          <a:off x="0" y="1594848"/>
          <a:ext cx="7408333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05C09F-A4F3-40A6-A459-F9F92FC5BAAC}">
      <dsp:nvSpPr>
        <dsp:cNvPr id="0" name=""/>
        <dsp:cNvSpPr/>
      </dsp:nvSpPr>
      <dsp:spPr>
        <a:xfrm>
          <a:off x="370416" y="1225848"/>
          <a:ext cx="5185833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012" tIns="0" rIns="196012" bIns="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500" kern="1200" smtClean="0"/>
            <a:t>Thermal management systems</a:t>
          </a:r>
          <a:endParaRPr lang="en-AU" sz="2500" kern="1200"/>
        </a:p>
      </dsp:txBody>
      <dsp:txXfrm>
        <a:off x="406442" y="1261874"/>
        <a:ext cx="5113781" cy="665948"/>
      </dsp:txXfrm>
    </dsp:sp>
    <dsp:sp modelId="{96FFB0F8-6FD6-440D-95A9-8596807F8AB7}">
      <dsp:nvSpPr>
        <dsp:cNvPr id="0" name=""/>
        <dsp:cNvSpPr/>
      </dsp:nvSpPr>
      <dsp:spPr>
        <a:xfrm>
          <a:off x="0" y="2728848"/>
          <a:ext cx="7408333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CF1D98-C5AB-4F42-9CF6-8D84CC304E48}">
      <dsp:nvSpPr>
        <dsp:cNvPr id="0" name=""/>
        <dsp:cNvSpPr/>
      </dsp:nvSpPr>
      <dsp:spPr>
        <a:xfrm>
          <a:off x="370416" y="2359848"/>
          <a:ext cx="5185833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012" tIns="0" rIns="196012" bIns="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500" kern="1200" smtClean="0"/>
            <a:t>Logistics engineering</a:t>
          </a:r>
          <a:endParaRPr lang="en-AU" sz="2500" kern="1200"/>
        </a:p>
      </dsp:txBody>
      <dsp:txXfrm>
        <a:off x="406442" y="2395874"/>
        <a:ext cx="5113781" cy="6659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sz="7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Transport</a:t>
            </a:r>
            <a:endParaRPr lang="en-AU" sz="7200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436074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AU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53954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2067" y="2440165"/>
            <a:ext cx="7408333" cy="3450696"/>
          </a:xfrm>
        </p:spPr>
        <p:txBody>
          <a:bodyPr>
            <a:normAutofit fontScale="92500" lnSpcReduction="10000"/>
          </a:bodyPr>
          <a:lstStyle/>
          <a:p>
            <a:r>
              <a:rPr lang="en-AU" b="1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pPr>
              <a:lnSpc>
                <a:spcPct val="160000"/>
              </a:lnSpc>
            </a:pPr>
            <a:r>
              <a:rPr lang="en-AU" b="1" dirty="0" smtClean="0"/>
              <a:t>Renewable solutions</a:t>
            </a:r>
          </a:p>
          <a:p>
            <a:pPr lvl="1"/>
            <a:r>
              <a:rPr lang="en-AU" dirty="0" smtClean="0"/>
              <a:t>Solar cells</a:t>
            </a:r>
          </a:p>
          <a:p>
            <a:pPr lvl="1"/>
            <a:r>
              <a:rPr lang="en-AU" dirty="0" smtClean="0"/>
              <a:t>Nature‘s solution</a:t>
            </a:r>
          </a:p>
          <a:p>
            <a:pPr lvl="1"/>
            <a:r>
              <a:rPr lang="en-AU" dirty="0" smtClean="0"/>
              <a:t>Future trends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42" b="100000" l="9942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2133256"/>
            <a:ext cx="3600000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855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270329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AU" dirty="0" smtClean="0"/>
              <a:t>Electric cars</a:t>
            </a:r>
          </a:p>
          <a:p>
            <a:r>
              <a:rPr lang="en-AU" dirty="0" smtClean="0"/>
              <a:t>Solar</a:t>
            </a:r>
            <a:r>
              <a:rPr lang="en-AU" baseline="0" dirty="0" smtClean="0"/>
              <a:t> scooters</a:t>
            </a:r>
          </a:p>
          <a:p>
            <a:r>
              <a:rPr lang="en-AU" baseline="0" dirty="0" smtClean="0"/>
              <a:t>Methane copters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AU" dirty="0" smtClean="0"/>
              <a:t>Wind racers</a:t>
            </a:r>
          </a:p>
          <a:p>
            <a:r>
              <a:rPr lang="en-AU" dirty="0" smtClean="0"/>
              <a:t>Terra travellers</a:t>
            </a:r>
          </a:p>
          <a:p>
            <a:r>
              <a:rPr lang="en-AU" dirty="0" smtClean="0"/>
              <a:t>Body skimmers</a:t>
            </a:r>
          </a:p>
          <a:p>
            <a:r>
              <a:rPr lang="en-AU" dirty="0" smtClean="0"/>
              <a:t>Hydro packs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654183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AU" dirty="0" smtClean="0"/>
              <a:t>Electric shuttles</a:t>
            </a:r>
          </a:p>
          <a:p>
            <a:pPr>
              <a:lnSpc>
                <a:spcPct val="150000"/>
              </a:lnSpc>
            </a:pPr>
            <a:r>
              <a:rPr lang="en-AU" dirty="0" smtClean="0"/>
              <a:t>Hydro-electric cars</a:t>
            </a:r>
          </a:p>
          <a:p>
            <a:pPr>
              <a:lnSpc>
                <a:spcPct val="150000"/>
              </a:lnSpc>
            </a:pPr>
            <a:r>
              <a:rPr lang="en-AU" dirty="0" smtClean="0"/>
              <a:t>New age jets</a:t>
            </a:r>
          </a:p>
          <a:p>
            <a:pPr>
              <a:lnSpc>
                <a:spcPct val="150000"/>
              </a:lnSpc>
            </a:pPr>
            <a:r>
              <a:rPr lang="en-AU" dirty="0" smtClean="0"/>
              <a:t>Fuel cell systems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985501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02612710"/>
              </p:ext>
            </p:extLst>
          </p:nvPr>
        </p:nvGraphicFramePr>
        <p:xfrm>
          <a:off x="872067" y="2675467"/>
          <a:ext cx="7408333" cy="3450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7481979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7024953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45866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2172648"/>
            <a:ext cx="6308181" cy="2423346"/>
          </a:xfrm>
        </p:spPr>
        <p:txBody>
          <a:bodyPr/>
          <a:lstStyle/>
          <a:p>
            <a:r>
              <a:rPr lang="en-AU" dirty="0" smtClean="0"/>
              <a:t>Renewable Solutions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611019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AU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729" y="2958179"/>
            <a:ext cx="3669792" cy="2889504"/>
          </a:xfrm>
        </p:spPr>
      </p:pic>
      <p:sp>
        <p:nvSpPr>
          <p:cNvPr id="3" name="Text Placeholder 2"/>
          <p:cNvSpPr>
            <a:spLocks noGrp="1"/>
          </p:cNvSpPr>
          <p:nvPr>
            <p:ph sz="quarter" idx="14"/>
          </p:nvPr>
        </p:nvSpPr>
        <p:spPr>
          <a:xfrm>
            <a:off x="4645152" y="2978616"/>
            <a:ext cx="3346704" cy="2880000"/>
          </a:xfrm>
        </p:spPr>
        <p:txBody>
          <a:bodyPr/>
          <a:lstStyle/>
          <a:p>
            <a:r>
              <a:rPr lang="en-AU" dirty="0" smtClean="0"/>
              <a:t>Hybridisation</a:t>
            </a:r>
          </a:p>
          <a:p>
            <a:r>
              <a:rPr lang="en-AU" dirty="0" smtClean="0"/>
              <a:t>Solid oxide technology</a:t>
            </a:r>
          </a:p>
          <a:p>
            <a:r>
              <a:rPr lang="en-AU" dirty="0" smtClean="0"/>
              <a:t>Power plant alternatives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4934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Custom 1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EB844B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762</TotalTime>
  <Words>78</Words>
  <Application>Microsoft Office PowerPoint</Application>
  <PresentationFormat>On-screen Show (4:3)</PresentationFormat>
  <Paragraphs>39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Waveform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Renewable Solutions</vt:lpstr>
      <vt:lpstr>Future Trends</vt:lpstr>
      <vt:lpstr>Transport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Transport</dc:title>
  <dc:creator>Natalie Ford</dc:creator>
  <cp:lastModifiedBy>Natalie Ford</cp:lastModifiedBy>
  <cp:revision>45</cp:revision>
  <dcterms:created xsi:type="dcterms:W3CDTF">2010-09-15T02:43:03Z</dcterms:created>
  <dcterms:modified xsi:type="dcterms:W3CDTF">2010-11-04T22:06:19Z</dcterms:modified>
</cp:coreProperties>
</file>