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12"/>
  </p:notesMasterIdLst>
  <p:sldIdLst>
    <p:sldId id="256" r:id="rId2"/>
    <p:sldId id="263" r:id="rId3"/>
    <p:sldId id="264" r:id="rId4"/>
    <p:sldId id="257" r:id="rId5"/>
    <p:sldId id="258" r:id="rId6"/>
    <p:sldId id="261" r:id="rId7"/>
    <p:sldId id="266" r:id="rId8"/>
    <p:sldId id="265" r:id="rId9"/>
    <p:sldId id="267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60" autoAdjust="0"/>
    <p:restoredTop sz="86447" autoAdjust="0"/>
  </p:normalViewPr>
  <p:slideViewPr>
    <p:cSldViewPr>
      <p:cViewPr>
        <p:scale>
          <a:sx n="70" d="100"/>
          <a:sy n="70" d="100"/>
        </p:scale>
        <p:origin x="-2010" y="-534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369615468610432"/>
          <c:y val="2.9438822447102116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FD10C3-94D5-453E-AD32-C9BECCABAD32}" type="datetimeFigureOut">
              <a:rPr lang="en-AU" smtClean="0"/>
              <a:t>5/11/2010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20888-C2A0-40E0-BE63-80A7EB9152D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6703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364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936176" y="1484784"/>
            <a:ext cx="6732168" cy="2448000"/>
          </a:xfrm>
          <a:custGeom>
            <a:avLst/>
            <a:gdLst/>
            <a:ahLst/>
            <a:cxnLst/>
            <a:rect l="l" t="t" r="r" b="b"/>
            <a:pathLst>
              <a:path w="6732168" h="2448000">
                <a:moveTo>
                  <a:pt x="4784833" y="0"/>
                </a:moveTo>
                <a:lnTo>
                  <a:pt x="6732168" y="1224000"/>
                </a:lnTo>
                <a:lnTo>
                  <a:pt x="4784833" y="2448000"/>
                </a:lnTo>
                <a:lnTo>
                  <a:pt x="4784833" y="1836000"/>
                </a:lnTo>
                <a:lnTo>
                  <a:pt x="2070899" y="1836000"/>
                </a:lnTo>
                <a:cubicBezTo>
                  <a:pt x="1876535" y="2160070"/>
                  <a:pt x="1521577" y="2376264"/>
                  <a:pt x="1116124" y="2376264"/>
                </a:cubicBezTo>
                <a:cubicBezTo>
                  <a:pt x="499706" y="2376264"/>
                  <a:pt x="0" y="1876558"/>
                  <a:pt x="0" y="1260140"/>
                </a:cubicBezTo>
                <a:cubicBezTo>
                  <a:pt x="0" y="643722"/>
                  <a:pt x="499706" y="144016"/>
                  <a:pt x="1116124" y="144016"/>
                </a:cubicBezTo>
                <a:cubicBezTo>
                  <a:pt x="1490593" y="144016"/>
                  <a:pt x="1821990" y="328431"/>
                  <a:pt x="2023606" y="612000"/>
                </a:cubicBezTo>
                <a:lnTo>
                  <a:pt x="4784833" y="61200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Transport</a:t>
            </a:r>
            <a:endParaRPr lang="en-AU" sz="72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AU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53954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2351524"/>
            <a:ext cx="7408333" cy="3450696"/>
          </a:xfrm>
        </p:spPr>
        <p:txBody>
          <a:bodyPr>
            <a:normAutofit fontScale="92500" lnSpcReduction="10000"/>
          </a:bodyPr>
          <a:lstStyle/>
          <a:p>
            <a:r>
              <a:rPr lang="en-AU" b="1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pPr>
              <a:lnSpc>
                <a:spcPct val="160000"/>
              </a:lnSpc>
            </a:pPr>
            <a:r>
              <a:rPr lang="en-AU" b="1" dirty="0" smtClean="0"/>
              <a:t>Renewable solutions</a:t>
            </a:r>
          </a:p>
          <a:p>
            <a:pPr lvl="1"/>
            <a:r>
              <a:rPr lang="en-AU" dirty="0" smtClean="0"/>
              <a:t>Solar cells</a:t>
            </a:r>
          </a:p>
          <a:p>
            <a:pPr lvl="1"/>
            <a:r>
              <a:rPr lang="en-AU" dirty="0" smtClean="0"/>
              <a:t>Nature‘s solution</a:t>
            </a:r>
          </a:p>
          <a:p>
            <a:pPr lvl="1"/>
            <a:r>
              <a:rPr lang="en-AU" dirty="0" smtClean="0"/>
              <a:t>Future trends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42" b="99769" l="994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988840"/>
            <a:ext cx="36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855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AU" dirty="0"/>
          </a:p>
        </p:txBody>
      </p:sp>
      <p:pic>
        <p:nvPicPr>
          <p:cNvPr id="1031" name="Picture 7" descr="C:\Users\NatalieF\AppData\Local\Microsoft\Windows\Temporary Internet Files\Content.IE5\27SDYC9T\MC900440110[1]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16"/>
          <a:stretch/>
        </p:blipFill>
        <p:spPr bwMode="auto">
          <a:xfrm>
            <a:off x="5796136" y="3356992"/>
            <a:ext cx="2463492" cy="2855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032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r>
              <a:rPr lang="en-AU" dirty="0"/>
              <a:t>Electric cars</a:t>
            </a:r>
          </a:p>
          <a:p>
            <a:r>
              <a:rPr lang="en-AU" dirty="0"/>
              <a:t>Solar scooters</a:t>
            </a:r>
          </a:p>
          <a:p>
            <a:r>
              <a:rPr lang="en-AU" dirty="0"/>
              <a:t>Methane copters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AU" dirty="0"/>
              <a:t>Wind racers</a:t>
            </a:r>
          </a:p>
          <a:p>
            <a:r>
              <a:rPr lang="en-AU" dirty="0"/>
              <a:t>Terra travellers</a:t>
            </a:r>
          </a:p>
          <a:p>
            <a:r>
              <a:rPr lang="en-AU" dirty="0"/>
              <a:t>Body skimmers</a:t>
            </a:r>
          </a:p>
          <a:p>
            <a:r>
              <a:rPr lang="en-AU" dirty="0"/>
              <a:t>Hydro packs</a:t>
            </a:r>
          </a:p>
        </p:txBody>
      </p:sp>
    </p:spTree>
    <p:extLst>
      <p:ext uri="{BB962C8B-B14F-4D97-AF65-F5344CB8AC3E}">
        <p14:creationId xmlns:p14="http://schemas.microsoft.com/office/powerpoint/2010/main" val="865418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AU" dirty="0"/>
              <a:t>Electric shuttles</a:t>
            </a:r>
          </a:p>
          <a:p>
            <a:pPr>
              <a:lnSpc>
                <a:spcPct val="150000"/>
              </a:lnSpc>
            </a:pPr>
            <a:r>
              <a:rPr lang="en-AU" dirty="0"/>
              <a:t>Hydro-electric cars</a:t>
            </a:r>
          </a:p>
          <a:p>
            <a:pPr>
              <a:lnSpc>
                <a:spcPct val="150000"/>
              </a:lnSpc>
            </a:pPr>
            <a:r>
              <a:rPr lang="en-AU" dirty="0"/>
              <a:t>New age jets</a:t>
            </a:r>
          </a:p>
          <a:p>
            <a:pPr>
              <a:lnSpc>
                <a:spcPct val="150000"/>
              </a:lnSpc>
            </a:pPr>
            <a:r>
              <a:rPr lang="en-AU" dirty="0"/>
              <a:t>Fuel cell systems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AU" dirty="0"/>
          </a:p>
        </p:txBody>
      </p:sp>
      <p:pic>
        <p:nvPicPr>
          <p:cNvPr id="1026" name="Picture 2" descr="C:\Users\NatalieF\AppData\Local\Microsoft\Windows\Temporary Internet Files\Content.IE5\O1XZLWVL\MC90013150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52324" flipH="1">
            <a:off x="4499992" y="2780928"/>
            <a:ext cx="3681549" cy="22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8550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5" y="2420888"/>
            <a:ext cx="5616624" cy="1617629"/>
          </a:xfrm>
        </p:spPr>
        <p:txBody>
          <a:bodyPr/>
          <a:lstStyle/>
          <a:p>
            <a:pPr lvl="0" rtl="0"/>
            <a:r>
              <a:rPr lang="en-AU" dirty="0" smtClean="0"/>
              <a:t>Ionic transport depots</a:t>
            </a:r>
            <a:endParaRPr lang="en-AU" dirty="0"/>
          </a:p>
          <a:p>
            <a:pPr lvl="0" rtl="0"/>
            <a:r>
              <a:rPr lang="en-AU" dirty="0" smtClean="0"/>
              <a:t>Thermal management systems</a:t>
            </a:r>
            <a:endParaRPr lang="en-AU" dirty="0"/>
          </a:p>
          <a:p>
            <a:pPr lvl="0" rtl="0"/>
            <a:r>
              <a:rPr lang="en-AU" dirty="0" smtClean="0"/>
              <a:t>Logistics engineering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48197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7024953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4586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172648"/>
            <a:ext cx="6308181" cy="2423346"/>
          </a:xfrm>
        </p:spPr>
        <p:txBody>
          <a:bodyPr/>
          <a:lstStyle/>
          <a:p>
            <a:r>
              <a:rPr lang="en-AU" dirty="0" smtClean="0"/>
              <a:t>Renewable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11019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AU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  <a14:imgEffect>
                      <a14:saturation sat="9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29" y="2708920"/>
            <a:ext cx="3669792" cy="2889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 Placeholder 2"/>
          <p:cNvSpPr>
            <a:spLocks noGrp="1"/>
          </p:cNvSpPr>
          <p:nvPr>
            <p:ph sz="quarter" idx="14"/>
          </p:nvPr>
        </p:nvSpPr>
        <p:spPr>
          <a:xfrm>
            <a:off x="4645152" y="2978616"/>
            <a:ext cx="3346704" cy="2880000"/>
          </a:xfrm>
        </p:spPr>
        <p:txBody>
          <a:bodyPr>
            <a:normAutofit/>
          </a:bodyPr>
          <a:lstStyle/>
          <a:p>
            <a:r>
              <a:rPr lang="en-AU" dirty="0"/>
              <a:t>Hybridisation</a:t>
            </a:r>
          </a:p>
          <a:p>
            <a:r>
              <a:rPr lang="en-AU" dirty="0"/>
              <a:t>Solid oxide technology</a:t>
            </a:r>
          </a:p>
          <a:p>
            <a:r>
              <a:rPr lang="en-AU" dirty="0"/>
              <a:t>Power plant alternatives</a:t>
            </a:r>
          </a:p>
        </p:txBody>
      </p:sp>
    </p:spTree>
    <p:extLst>
      <p:ext uri="{BB962C8B-B14F-4D97-AF65-F5344CB8AC3E}">
        <p14:creationId xmlns:p14="http://schemas.microsoft.com/office/powerpoint/2010/main" val="264934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1218</TotalTime>
  <Words>78</Words>
  <Application>Microsoft Office PowerPoint</Application>
  <PresentationFormat>On-screen Show (4:3)</PresentationFormat>
  <Paragraphs>40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Waveform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Transport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Natalie Ford</cp:lastModifiedBy>
  <cp:revision>74</cp:revision>
  <dcterms:created xsi:type="dcterms:W3CDTF">2010-09-15T02:43:03Z</dcterms:created>
  <dcterms:modified xsi:type="dcterms:W3CDTF">2010-11-05T03:27:13Z</dcterms:modified>
</cp:coreProperties>
</file>