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8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A456BA0-F165-46AF-8C6A-45BBD95B44AC}">
          <p14:sldIdLst>
            <p14:sldId id="256"/>
            <p14:sldId id="257"/>
          </p14:sldIdLst>
        </p14:section>
        <p14:section name="Sports" id="{651CEB59-5805-4048-94F5-C064440CF344}">
          <p14:sldIdLst>
            <p14:sldId id="258"/>
            <p14:sldId id="259"/>
          </p14:sldIdLst>
        </p14:section>
        <p14:section name="Arts &amp; Science" id="{8E4CABA5-9B95-4268-8C3E-1ED2D1803AA1}">
          <p14:sldIdLst>
            <p14:sldId id="260"/>
            <p14:sldId id="261"/>
            <p14:sldId id="265"/>
            <p14:sldId id="263"/>
            <p14:sldId id="26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sa Charlesworth" initials="LC" lastIdx="15" clrIdx="0">
    <p:extLst>
      <p:ext uri="{19B8F6BF-5375-455C-9EA6-DF929625EA0E}">
        <p15:presenceInfo xmlns:p15="http://schemas.microsoft.com/office/powerpoint/2012/main" userId="S-1-5-21-2496225084-2102980541-2143963965-117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2928"/>
    <a:srgbClr val="D91E1D"/>
    <a:srgbClr val="3B95B1"/>
    <a:srgbClr val="05214A"/>
    <a:srgbClr val="48A8E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1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56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0" d="100"/>
        <a:sy n="60" d="100"/>
      </p:scale>
      <p:origin x="0" y="-96"/>
    </p:cViewPr>
  </p:sorterViewPr>
  <p:notesViewPr>
    <p:cSldViewPr snapToGrid="0">
      <p:cViewPr>
        <p:scale>
          <a:sx n="200" d="100"/>
          <a:sy n="200" d="100"/>
        </p:scale>
        <p:origin x="144" y="-440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3-04-22T15:53:08.527" idx="7">
    <p:pos x="10" y="10"/>
    <p:text>Add a Section before this slide</p:text>
    <p:extLst>
      <p:ext uri="{C676402C-5697-4E1C-873F-D02D1690AC5C}">
        <p15:threadingInfo xmlns:p15="http://schemas.microsoft.com/office/powerpoint/2012/main" timeZoneBias="-60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2C313-727C-4997-A615-2C9D5E2451B7}" type="datetimeFigureOut">
              <a:rPr lang="en-AU" smtClean="0"/>
              <a:t>29/04/2013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9391A4-00BC-4154-9851-AC39B4586CD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596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Fully describe all rules of the program.</a:t>
            </a:r>
          </a:p>
          <a:p>
            <a:endParaRPr lang="en-AU" dirty="0"/>
          </a:p>
          <a:p>
            <a:r>
              <a:rPr lang="en-AU" dirty="0" smtClean="0"/>
              <a:t>The participants must sign the agreement to attend.</a:t>
            </a:r>
          </a:p>
          <a:p>
            <a:endParaRPr lang="en-AU" dirty="0"/>
          </a:p>
          <a:p>
            <a:r>
              <a:rPr lang="en-AU" dirty="0" smtClean="0"/>
              <a:t>Now for the fun stuff…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391A4-00BC-4154-9851-AC39B4586CD5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58094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4/29/2013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1794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97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952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62255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498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209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254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039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773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61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641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085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397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177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877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757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170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781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  <p:sldLayoutId id="2147483801" r:id="rId12"/>
    <p:sldLayoutId id="2147483802" r:id="rId13"/>
    <p:sldLayoutId id="2147483803" r:id="rId14"/>
    <p:sldLayoutId id="2147483804" r:id="rId15"/>
    <p:sldLayoutId id="2147483805" r:id="rId16"/>
    <p:sldLayoutId id="2147483806" r:id="rId17"/>
  </p:sldLayoutIdLst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4.xml"/><Relationship Id="rId1" Type="http://schemas.openxmlformats.org/officeDocument/2006/relationships/video" Target="http://www.youtube.com/v/d_QnI6TKlFM" TargetMode="External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Step Into September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Holiday Program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26365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Getting To Know You</a:t>
            </a:r>
            <a:endParaRPr lang="en-AU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“Rules”</a:t>
            </a:r>
          </a:p>
          <a:p>
            <a:pPr marL="0" indent="0">
              <a:buNone/>
            </a:pPr>
            <a:r>
              <a:rPr lang="en-AU" dirty="0" smtClean="0"/>
              <a:t>“Agreements”</a:t>
            </a:r>
          </a:p>
          <a:p>
            <a:pPr marL="0" indent="0">
              <a:buNone/>
            </a:pPr>
            <a:r>
              <a:rPr lang="en-AU" dirty="0" smtClean="0"/>
              <a:t>“Icebreakers”</a:t>
            </a:r>
            <a:endParaRPr lang="en-AU" dirty="0"/>
          </a:p>
        </p:txBody>
      </p:sp>
      <p:sp>
        <p:nvSpPr>
          <p:cNvPr id="10" name="Freeform 9"/>
          <p:cNvSpPr/>
          <p:nvPr/>
        </p:nvSpPr>
        <p:spPr>
          <a:xfrm flipV="1">
            <a:off x="8386030" y="1995055"/>
            <a:ext cx="1691784" cy="2025289"/>
          </a:xfrm>
          <a:custGeom>
            <a:avLst/>
            <a:gdLst>
              <a:gd name="connsiteX0" fmla="*/ 624586 w 1691784"/>
              <a:gd name="connsiteY0" fmla="*/ 939910 h 2025289"/>
              <a:gd name="connsiteX1" fmla="*/ 630281 w 1691784"/>
              <a:gd name="connsiteY1" fmla="*/ 921563 h 2025289"/>
              <a:gd name="connsiteX2" fmla="*/ 680429 w 1691784"/>
              <a:gd name="connsiteY2" fmla="*/ 847183 h 2025289"/>
              <a:gd name="connsiteX3" fmla="*/ 746512 w 1691784"/>
              <a:gd name="connsiteY3" fmla="*/ 802629 h 2025289"/>
              <a:gd name="connsiteX4" fmla="*/ 746512 w 1691784"/>
              <a:gd name="connsiteY4" fmla="*/ 939910 h 2025289"/>
              <a:gd name="connsiteX5" fmla="*/ 945273 w 1691784"/>
              <a:gd name="connsiteY5" fmla="*/ 939911 h 2025289"/>
              <a:gd name="connsiteX6" fmla="*/ 945273 w 1691784"/>
              <a:gd name="connsiteY6" fmla="*/ 802629 h 2025289"/>
              <a:gd name="connsiteX7" fmla="*/ 1011355 w 1691784"/>
              <a:gd name="connsiteY7" fmla="*/ 847183 h 2025289"/>
              <a:gd name="connsiteX8" fmla="*/ 1061503 w 1691784"/>
              <a:gd name="connsiteY8" fmla="*/ 921563 h 2025289"/>
              <a:gd name="connsiteX9" fmla="*/ 1067199 w 1691784"/>
              <a:gd name="connsiteY9" fmla="*/ 939911 h 2025289"/>
              <a:gd name="connsiteX10" fmla="*/ 945274 w 1691784"/>
              <a:gd name="connsiteY10" fmla="*/ 1222662 h 2025289"/>
              <a:gd name="connsiteX11" fmla="*/ 945274 w 1691784"/>
              <a:gd name="connsiteY11" fmla="*/ 1085384 h 2025289"/>
              <a:gd name="connsiteX12" fmla="*/ 1067198 w 1691784"/>
              <a:gd name="connsiteY12" fmla="*/ 1085384 h 2025289"/>
              <a:gd name="connsiteX13" fmla="*/ 1061503 w 1691784"/>
              <a:gd name="connsiteY13" fmla="*/ 1103730 h 2025289"/>
              <a:gd name="connsiteX14" fmla="*/ 1011355 w 1691784"/>
              <a:gd name="connsiteY14" fmla="*/ 1178109 h 2025289"/>
              <a:gd name="connsiteX15" fmla="*/ 746513 w 1691784"/>
              <a:gd name="connsiteY15" fmla="*/ 1222664 h 2025289"/>
              <a:gd name="connsiteX16" fmla="*/ 680429 w 1691784"/>
              <a:gd name="connsiteY16" fmla="*/ 1178109 h 2025289"/>
              <a:gd name="connsiteX17" fmla="*/ 630281 w 1691784"/>
              <a:gd name="connsiteY17" fmla="*/ 1103730 h 2025289"/>
              <a:gd name="connsiteX18" fmla="*/ 624586 w 1691784"/>
              <a:gd name="connsiteY18" fmla="*/ 1085383 h 2025289"/>
              <a:gd name="connsiteX19" fmla="*/ 746513 w 1691784"/>
              <a:gd name="connsiteY19" fmla="*/ 1085383 h 2025289"/>
              <a:gd name="connsiteX20" fmla="*/ 845894 w 1691784"/>
              <a:gd name="connsiteY20" fmla="*/ 2025289 h 2025289"/>
              <a:gd name="connsiteX21" fmla="*/ 1044654 w 1691784"/>
              <a:gd name="connsiteY21" fmla="*/ 1826528 h 2025289"/>
              <a:gd name="connsiteX22" fmla="*/ 945274 w 1691784"/>
              <a:gd name="connsiteY22" fmla="*/ 1826528 h 2025289"/>
              <a:gd name="connsiteX23" fmla="*/ 945274 w 1691784"/>
              <a:gd name="connsiteY23" fmla="*/ 1320311 h 2025289"/>
              <a:gd name="connsiteX24" fmla="*/ 964714 w 1691784"/>
              <a:gd name="connsiteY24" fmla="*/ 1299511 h 2025289"/>
              <a:gd name="connsiteX25" fmla="*/ 1138634 w 1691784"/>
              <a:gd name="connsiteY25" fmla="*/ 1305388 h 2025289"/>
              <a:gd name="connsiteX26" fmla="*/ 1132757 w 1691784"/>
              <a:gd name="connsiteY26" fmla="*/ 1131468 h 2025289"/>
              <a:gd name="connsiteX27" fmla="*/ 1182066 w 1691784"/>
              <a:gd name="connsiteY27" fmla="*/ 1085384 h 2025289"/>
              <a:gd name="connsiteX28" fmla="*/ 1546312 w 1691784"/>
              <a:gd name="connsiteY28" fmla="*/ 1085384 h 2025289"/>
              <a:gd name="connsiteX29" fmla="*/ 1546312 w 1691784"/>
              <a:gd name="connsiteY29" fmla="*/ 1158120 h 2025289"/>
              <a:gd name="connsiteX30" fmla="*/ 1691784 w 1691784"/>
              <a:gd name="connsiteY30" fmla="*/ 1012647 h 2025289"/>
              <a:gd name="connsiteX31" fmla="*/ 1546312 w 1691784"/>
              <a:gd name="connsiteY31" fmla="*/ 867174 h 2025289"/>
              <a:gd name="connsiteX32" fmla="*/ 1546312 w 1691784"/>
              <a:gd name="connsiteY32" fmla="*/ 939911 h 2025289"/>
              <a:gd name="connsiteX33" fmla="*/ 1182068 w 1691784"/>
              <a:gd name="connsiteY33" fmla="*/ 939911 h 2025289"/>
              <a:gd name="connsiteX34" fmla="*/ 1132757 w 1691784"/>
              <a:gd name="connsiteY34" fmla="*/ 893824 h 2025289"/>
              <a:gd name="connsiteX35" fmla="*/ 1138634 w 1691784"/>
              <a:gd name="connsiteY35" fmla="*/ 719904 h 2025289"/>
              <a:gd name="connsiteX36" fmla="*/ 964714 w 1691784"/>
              <a:gd name="connsiteY36" fmla="*/ 725781 h 2025289"/>
              <a:gd name="connsiteX37" fmla="*/ 945273 w 1691784"/>
              <a:gd name="connsiteY37" fmla="*/ 704980 h 2025289"/>
              <a:gd name="connsiteX38" fmla="*/ 945273 w 1691784"/>
              <a:gd name="connsiteY38" fmla="*/ 198761 h 2025289"/>
              <a:gd name="connsiteX39" fmla="*/ 1044653 w 1691784"/>
              <a:gd name="connsiteY39" fmla="*/ 198761 h 2025289"/>
              <a:gd name="connsiteX40" fmla="*/ 845893 w 1691784"/>
              <a:gd name="connsiteY40" fmla="*/ 0 h 2025289"/>
              <a:gd name="connsiteX41" fmla="*/ 647132 w 1691784"/>
              <a:gd name="connsiteY41" fmla="*/ 198761 h 2025289"/>
              <a:gd name="connsiteX42" fmla="*/ 746512 w 1691784"/>
              <a:gd name="connsiteY42" fmla="*/ 198761 h 2025289"/>
              <a:gd name="connsiteX43" fmla="*/ 746512 w 1691784"/>
              <a:gd name="connsiteY43" fmla="*/ 704979 h 2025289"/>
              <a:gd name="connsiteX44" fmla="*/ 727070 w 1691784"/>
              <a:gd name="connsiteY44" fmla="*/ 725781 h 2025289"/>
              <a:gd name="connsiteX45" fmla="*/ 553150 w 1691784"/>
              <a:gd name="connsiteY45" fmla="*/ 719904 h 2025289"/>
              <a:gd name="connsiteX46" fmla="*/ 559027 w 1691784"/>
              <a:gd name="connsiteY46" fmla="*/ 893824 h 2025289"/>
              <a:gd name="connsiteX47" fmla="*/ 509717 w 1691784"/>
              <a:gd name="connsiteY47" fmla="*/ 939910 h 2025289"/>
              <a:gd name="connsiteX48" fmla="*/ 145474 w 1691784"/>
              <a:gd name="connsiteY48" fmla="*/ 939910 h 2025289"/>
              <a:gd name="connsiteX49" fmla="*/ 145474 w 1691784"/>
              <a:gd name="connsiteY49" fmla="*/ 867173 h 2025289"/>
              <a:gd name="connsiteX50" fmla="*/ 0 w 1691784"/>
              <a:gd name="connsiteY50" fmla="*/ 1012646 h 2025289"/>
              <a:gd name="connsiteX51" fmla="*/ 145474 w 1691784"/>
              <a:gd name="connsiteY51" fmla="*/ 1158119 h 2025289"/>
              <a:gd name="connsiteX52" fmla="*/ 145474 w 1691784"/>
              <a:gd name="connsiteY52" fmla="*/ 1085383 h 2025289"/>
              <a:gd name="connsiteX53" fmla="*/ 509717 w 1691784"/>
              <a:gd name="connsiteY53" fmla="*/ 1085383 h 2025289"/>
              <a:gd name="connsiteX54" fmla="*/ 559027 w 1691784"/>
              <a:gd name="connsiteY54" fmla="*/ 1131468 h 2025289"/>
              <a:gd name="connsiteX55" fmla="*/ 553150 w 1691784"/>
              <a:gd name="connsiteY55" fmla="*/ 1305388 h 2025289"/>
              <a:gd name="connsiteX56" fmla="*/ 727070 w 1691784"/>
              <a:gd name="connsiteY56" fmla="*/ 1299511 h 2025289"/>
              <a:gd name="connsiteX57" fmla="*/ 746513 w 1691784"/>
              <a:gd name="connsiteY57" fmla="*/ 1320314 h 2025289"/>
              <a:gd name="connsiteX58" fmla="*/ 746513 w 1691784"/>
              <a:gd name="connsiteY58" fmla="*/ 1826528 h 2025289"/>
              <a:gd name="connsiteX59" fmla="*/ 647133 w 1691784"/>
              <a:gd name="connsiteY59" fmla="*/ 1826528 h 2025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1691784" h="2025289">
                <a:moveTo>
                  <a:pt x="624586" y="939910"/>
                </a:moveTo>
                <a:lnTo>
                  <a:pt x="630281" y="921563"/>
                </a:lnTo>
                <a:cubicBezTo>
                  <a:pt x="642122" y="893567"/>
                  <a:pt x="659256" y="868356"/>
                  <a:pt x="680429" y="847183"/>
                </a:cubicBezTo>
                <a:lnTo>
                  <a:pt x="746512" y="802629"/>
                </a:lnTo>
                <a:lnTo>
                  <a:pt x="746512" y="939910"/>
                </a:lnTo>
                <a:close/>
                <a:moveTo>
                  <a:pt x="945273" y="939911"/>
                </a:moveTo>
                <a:lnTo>
                  <a:pt x="945273" y="802629"/>
                </a:lnTo>
                <a:lnTo>
                  <a:pt x="1011355" y="847183"/>
                </a:lnTo>
                <a:cubicBezTo>
                  <a:pt x="1032528" y="868356"/>
                  <a:pt x="1049662" y="893567"/>
                  <a:pt x="1061503" y="921563"/>
                </a:cubicBezTo>
                <a:lnTo>
                  <a:pt x="1067199" y="939911"/>
                </a:lnTo>
                <a:close/>
                <a:moveTo>
                  <a:pt x="945274" y="1222662"/>
                </a:moveTo>
                <a:lnTo>
                  <a:pt x="945274" y="1085384"/>
                </a:lnTo>
                <a:lnTo>
                  <a:pt x="1067198" y="1085384"/>
                </a:lnTo>
                <a:lnTo>
                  <a:pt x="1061503" y="1103730"/>
                </a:lnTo>
                <a:cubicBezTo>
                  <a:pt x="1049662" y="1131725"/>
                  <a:pt x="1032528" y="1156936"/>
                  <a:pt x="1011355" y="1178109"/>
                </a:cubicBezTo>
                <a:close/>
                <a:moveTo>
                  <a:pt x="746513" y="1222664"/>
                </a:moveTo>
                <a:lnTo>
                  <a:pt x="680429" y="1178109"/>
                </a:lnTo>
                <a:cubicBezTo>
                  <a:pt x="659256" y="1156936"/>
                  <a:pt x="642122" y="1131725"/>
                  <a:pt x="630281" y="1103730"/>
                </a:cubicBezTo>
                <a:lnTo>
                  <a:pt x="624586" y="1085383"/>
                </a:lnTo>
                <a:lnTo>
                  <a:pt x="746513" y="1085383"/>
                </a:lnTo>
                <a:close/>
                <a:moveTo>
                  <a:pt x="845894" y="2025289"/>
                </a:moveTo>
                <a:lnTo>
                  <a:pt x="1044654" y="1826528"/>
                </a:lnTo>
                <a:lnTo>
                  <a:pt x="945274" y="1826528"/>
                </a:lnTo>
                <a:lnTo>
                  <a:pt x="945274" y="1320311"/>
                </a:lnTo>
                <a:lnTo>
                  <a:pt x="964714" y="1299511"/>
                </a:lnTo>
                <a:lnTo>
                  <a:pt x="1138634" y="1305388"/>
                </a:lnTo>
                <a:lnTo>
                  <a:pt x="1132757" y="1131468"/>
                </a:lnTo>
                <a:lnTo>
                  <a:pt x="1182066" y="1085384"/>
                </a:lnTo>
                <a:lnTo>
                  <a:pt x="1546312" y="1085384"/>
                </a:lnTo>
                <a:lnTo>
                  <a:pt x="1546312" y="1158120"/>
                </a:lnTo>
                <a:lnTo>
                  <a:pt x="1691784" y="1012647"/>
                </a:lnTo>
                <a:lnTo>
                  <a:pt x="1546312" y="867174"/>
                </a:lnTo>
                <a:lnTo>
                  <a:pt x="1546312" y="939911"/>
                </a:lnTo>
                <a:lnTo>
                  <a:pt x="1182068" y="939911"/>
                </a:lnTo>
                <a:lnTo>
                  <a:pt x="1132757" y="893824"/>
                </a:lnTo>
                <a:lnTo>
                  <a:pt x="1138634" y="719904"/>
                </a:lnTo>
                <a:lnTo>
                  <a:pt x="964714" y="725781"/>
                </a:lnTo>
                <a:lnTo>
                  <a:pt x="945273" y="704980"/>
                </a:lnTo>
                <a:lnTo>
                  <a:pt x="945273" y="198761"/>
                </a:lnTo>
                <a:lnTo>
                  <a:pt x="1044653" y="198761"/>
                </a:lnTo>
                <a:lnTo>
                  <a:pt x="845893" y="0"/>
                </a:lnTo>
                <a:lnTo>
                  <a:pt x="647132" y="198761"/>
                </a:lnTo>
                <a:lnTo>
                  <a:pt x="746512" y="198761"/>
                </a:lnTo>
                <a:lnTo>
                  <a:pt x="746512" y="704979"/>
                </a:lnTo>
                <a:lnTo>
                  <a:pt x="727070" y="725781"/>
                </a:lnTo>
                <a:lnTo>
                  <a:pt x="553150" y="719904"/>
                </a:lnTo>
                <a:lnTo>
                  <a:pt x="559027" y="893824"/>
                </a:lnTo>
                <a:lnTo>
                  <a:pt x="509717" y="939910"/>
                </a:lnTo>
                <a:lnTo>
                  <a:pt x="145474" y="939910"/>
                </a:lnTo>
                <a:lnTo>
                  <a:pt x="145474" y="867173"/>
                </a:lnTo>
                <a:lnTo>
                  <a:pt x="0" y="1012646"/>
                </a:lnTo>
                <a:lnTo>
                  <a:pt x="145474" y="1158119"/>
                </a:lnTo>
                <a:lnTo>
                  <a:pt x="145474" y="1085383"/>
                </a:lnTo>
                <a:lnTo>
                  <a:pt x="509717" y="1085383"/>
                </a:lnTo>
                <a:lnTo>
                  <a:pt x="559027" y="1131468"/>
                </a:lnTo>
                <a:lnTo>
                  <a:pt x="553150" y="1305388"/>
                </a:lnTo>
                <a:lnTo>
                  <a:pt x="727070" y="1299511"/>
                </a:lnTo>
                <a:lnTo>
                  <a:pt x="746513" y="1320314"/>
                </a:lnTo>
                <a:lnTo>
                  <a:pt x="746513" y="1826528"/>
                </a:lnTo>
                <a:lnTo>
                  <a:pt x="647133" y="1826528"/>
                </a:lnTo>
                <a:close/>
              </a:path>
            </a:pathLst>
          </a:custGeom>
          <a:solidFill>
            <a:srgbClr val="E72928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0356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Swimming</a:t>
            </a:r>
            <a:endParaRPr lang="en-AU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090" y="2097088"/>
            <a:ext cx="5314644" cy="3541712"/>
          </a:xfrm>
          <a:prstGeom prst="round2Diag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13368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Soccer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4833" y1="23408" x2="39500" y2="4991"/>
                        <a14:foregroundMark x1="65167" y1="7229" x2="61333" y2="4991"/>
                        <a14:foregroundMark x1="5667" y1="43201" x2="12500" y2="24096"/>
                        <a14:foregroundMark x1="6167" y1="38898" x2="11333" y2="2409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437" y="3100321"/>
            <a:ext cx="1505497" cy="145782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1938" y="2733176"/>
            <a:ext cx="3955473" cy="3955473"/>
          </a:xfrm>
          <a:prstGeom prst="round2Same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76727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Drawing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72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582" y="2249488"/>
            <a:ext cx="3933661" cy="3541712"/>
          </a:xfrm>
        </p:spPr>
      </p:pic>
    </p:spTree>
    <p:extLst>
      <p:ext uri="{BB962C8B-B14F-4D97-AF65-F5344CB8AC3E}">
        <p14:creationId xmlns:p14="http://schemas.microsoft.com/office/powerpoint/2010/main" val="1247149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Pottery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546" y="2097088"/>
            <a:ext cx="2903731" cy="4073179"/>
          </a:xfrm>
          <a:prstGeom prst="round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25652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Cooking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Learn to cook pizza and more…</a:t>
            </a:r>
            <a:endParaRPr lang="en-AU" dirty="0"/>
          </a:p>
        </p:txBody>
      </p:sp>
      <p:pic>
        <p:nvPicPr>
          <p:cNvPr id="10" name="d_QnI6TKlFM"/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085013" y="2876550"/>
            <a:ext cx="3048000" cy="2286000"/>
          </a:xfrm>
          <a:prstGeom prst="rect">
            <a:avLst/>
          </a:prstGeom>
        </p:spPr>
      </p:pic>
      <p:pic>
        <p:nvPicPr>
          <p:cNvPr id="4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330" y="3040435"/>
            <a:ext cx="1516548" cy="841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835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Music Appreciation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413" y="2323979"/>
            <a:ext cx="2446185" cy="180000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0107" y="1852379"/>
            <a:ext cx="2743200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5817" y="2323979"/>
            <a:ext cx="1431594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496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Maths 4 Fun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781" y="3407121"/>
            <a:ext cx="2498756" cy="3450879"/>
          </a:xfrm>
        </p:spPr>
      </p:pic>
      <p:sp>
        <p:nvSpPr>
          <p:cNvPr id="3" name="TextBox 2"/>
          <p:cNvSpPr txBox="1"/>
          <p:nvPr/>
        </p:nvSpPr>
        <p:spPr>
          <a:xfrm>
            <a:off x="5631872" y="29718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A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 rot="20591747">
                <a:off x="6094412" y="4237394"/>
                <a:ext cx="2686826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AU" sz="36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AU" sz="360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AU" sz="360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AU" sz="360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AU" sz="36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AU" sz="360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AU" sz="360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AU" sz="360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AU" sz="36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AU" sz="360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AU" sz="360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AU" sz="36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591747">
                <a:off x="6094412" y="4237394"/>
                <a:ext cx="2686826" cy="55399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 rot="1503242">
                <a:off x="4246417" y="2758624"/>
                <a:ext cx="207152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sz="36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AU" sz="3600" b="0" i="1" smtClean="0">
                          <a:latin typeface="Cambria Math" panose="02040503050406030204" pitchFamily="18" charset="0"/>
                        </a:rPr>
                        <m:t> = </m:t>
                      </m:r>
                      <m:sSup>
                        <m:sSupPr>
                          <m:ctrlPr>
                            <a:rPr lang="en-AU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AU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𝑚𝑐</m:t>
                          </m:r>
                        </m:e>
                        <m:sup>
                          <m:r>
                            <a:rPr lang="en-AU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AU" sz="36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503242">
                <a:off x="4246417" y="2758624"/>
                <a:ext cx="2071529" cy="55399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3373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8393</TotalTime>
  <Words>61</Words>
  <Application>Microsoft Office PowerPoint</Application>
  <PresentationFormat>Widescreen</PresentationFormat>
  <Paragraphs>22</Paragraphs>
  <Slides>9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Cambria Math</vt:lpstr>
      <vt:lpstr>Trebuchet MS</vt:lpstr>
      <vt:lpstr>Tw Cen MT</vt:lpstr>
      <vt:lpstr>Circuit</vt:lpstr>
      <vt:lpstr>Step Into September</vt:lpstr>
      <vt:lpstr>Getting To Know You</vt:lpstr>
      <vt:lpstr>Swimming</vt:lpstr>
      <vt:lpstr>Soccer</vt:lpstr>
      <vt:lpstr>Drawing</vt:lpstr>
      <vt:lpstr>Pottery</vt:lpstr>
      <vt:lpstr>Cooking</vt:lpstr>
      <vt:lpstr>Music Appreciation</vt:lpstr>
      <vt:lpstr>Maths 4 Fun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Charlesworth</dc:creator>
  <cp:lastModifiedBy>Lisa Charlesworth</cp:lastModifiedBy>
  <cp:revision>58</cp:revision>
  <dcterms:created xsi:type="dcterms:W3CDTF">2013-04-18T04:29:17Z</dcterms:created>
  <dcterms:modified xsi:type="dcterms:W3CDTF">2013-04-29T01:00:25Z</dcterms:modified>
</cp:coreProperties>
</file>