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85408"/>
        <c:axId val="95586944"/>
      </c:barChart>
      <c:catAx>
        <c:axId val="95585408"/>
        <c:scaling>
          <c:orientation val="minMax"/>
        </c:scaling>
        <c:delete val="0"/>
        <c:axPos val="l"/>
        <c:majorTickMark val="out"/>
        <c:minorTickMark val="none"/>
        <c:tickLblPos val="nextTo"/>
        <c:crossAx val="95586944"/>
        <c:crosses val="autoZero"/>
        <c:auto val="1"/>
        <c:lblAlgn val="ctr"/>
        <c:lblOffset val="100"/>
        <c:noMultiLvlLbl val="0"/>
      </c:catAx>
      <c:valAx>
        <c:axId val="95586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5585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454600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568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37</cp:revision>
  <cp:lastPrinted>2010-10-12T22:52:39Z</cp:lastPrinted>
  <dcterms:created xsi:type="dcterms:W3CDTF">2008-04-17T05:37:31Z</dcterms:created>
  <dcterms:modified xsi:type="dcterms:W3CDTF">2010-10-27T02:35:38Z</dcterms:modified>
</cp:coreProperties>
</file>