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B8CDF7C-EB49-490A-9758-5473FAB9D3EE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AU"/>
        </a:p>
      </dgm:t>
    </dgm:pt>
    <dgm:pt modelId="{0032D419-8E98-4889-96F2-4D89453FB3B2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AU" dirty="0"/>
        </a:p>
      </dgm:t>
    </dgm:pt>
    <dgm:pt modelId="{12200B42-632F-4DD5-AFBC-02BB84CDBADC}" type="parTrans" cxnId="{D0C962AA-2C3B-497D-87F6-C1CB3ADC2AF2}">
      <dgm:prSet/>
      <dgm:spPr/>
      <dgm:t>
        <a:bodyPr/>
        <a:lstStyle/>
        <a:p>
          <a:endParaRPr lang="en-AU"/>
        </a:p>
      </dgm:t>
    </dgm:pt>
    <dgm:pt modelId="{93555FBD-8180-4F49-89EA-05287716141F}" type="sibTrans" cxnId="{D0C962AA-2C3B-497D-87F6-C1CB3ADC2AF2}">
      <dgm:prSet/>
      <dgm:spPr/>
      <dgm:t>
        <a:bodyPr/>
        <a:lstStyle/>
        <a:p>
          <a:endParaRPr lang="en-AU"/>
        </a:p>
      </dgm:t>
    </dgm:pt>
    <dgm:pt modelId="{A33E1575-9C5A-46A4-A66E-B750B7747EC6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AU" dirty="0"/>
        </a:p>
      </dgm:t>
    </dgm:pt>
    <dgm:pt modelId="{946F502B-4566-4B24-8717-30E51F1E96B1}" type="parTrans" cxnId="{2231C5EA-34B5-4A64-83B8-A2CFB94E9FCB}">
      <dgm:prSet/>
      <dgm:spPr/>
      <dgm:t>
        <a:bodyPr/>
        <a:lstStyle/>
        <a:p>
          <a:endParaRPr lang="en-AU"/>
        </a:p>
      </dgm:t>
    </dgm:pt>
    <dgm:pt modelId="{05EE5085-AD7A-4619-A18B-BF50E80DAD19}" type="sibTrans" cxnId="{2231C5EA-34B5-4A64-83B8-A2CFB94E9FCB}">
      <dgm:prSet/>
      <dgm:spPr/>
      <dgm:t>
        <a:bodyPr/>
        <a:lstStyle/>
        <a:p>
          <a:endParaRPr lang="en-AU"/>
        </a:p>
      </dgm:t>
    </dgm:pt>
    <dgm:pt modelId="{82A4AC5E-A62E-4BB7-ADAE-741727435CEA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AU" dirty="0"/>
        </a:p>
      </dgm:t>
    </dgm:pt>
    <dgm:pt modelId="{E15ED354-1A88-4F55-98C5-2AEFF7C708C1}" type="parTrans" cxnId="{2EA06A44-02D1-40DD-BA1B-E539258C86DF}">
      <dgm:prSet/>
      <dgm:spPr/>
      <dgm:t>
        <a:bodyPr/>
        <a:lstStyle/>
        <a:p>
          <a:endParaRPr lang="en-AU"/>
        </a:p>
      </dgm:t>
    </dgm:pt>
    <dgm:pt modelId="{DF67763D-2E92-4ECD-8B25-7B05C758C47B}" type="sibTrans" cxnId="{2EA06A44-02D1-40DD-BA1B-E539258C86DF}">
      <dgm:prSet/>
      <dgm:spPr/>
      <dgm:t>
        <a:bodyPr/>
        <a:lstStyle/>
        <a:p>
          <a:endParaRPr lang="en-AU"/>
        </a:p>
      </dgm:t>
    </dgm:pt>
    <dgm:pt modelId="{EBBC436E-FF7C-4C64-BC2E-001F2134871B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AU" dirty="0"/>
        </a:p>
      </dgm:t>
    </dgm:pt>
    <dgm:pt modelId="{17FC9536-0476-43AC-8427-2FBE0768375B}" type="parTrans" cxnId="{4F968A6E-A28E-4261-9EF6-36FE8031077D}">
      <dgm:prSet/>
      <dgm:spPr/>
      <dgm:t>
        <a:bodyPr/>
        <a:lstStyle/>
        <a:p>
          <a:endParaRPr lang="en-AU"/>
        </a:p>
      </dgm:t>
    </dgm:pt>
    <dgm:pt modelId="{F2EDC8E6-6F28-4E94-BE13-B1C4DEE2CA68}" type="sibTrans" cxnId="{4F968A6E-A28E-4261-9EF6-36FE8031077D}">
      <dgm:prSet/>
      <dgm:spPr/>
      <dgm:t>
        <a:bodyPr/>
        <a:lstStyle/>
        <a:p>
          <a:endParaRPr lang="en-AU"/>
        </a:p>
      </dgm:t>
    </dgm:pt>
    <dgm:pt modelId="{540F34F5-1956-467C-A8F7-BCEAA8230AEC}">
      <dgm:prSet phldrT="[Text]"/>
      <dgm:spPr/>
      <dgm:t>
        <a:bodyPr/>
        <a:lstStyle/>
        <a:p>
          <a:r>
            <a:rPr lang="en-AU" dirty="0" smtClean="0"/>
            <a:t>Marketing Director</a:t>
          </a:r>
          <a:endParaRPr lang="en-AU" dirty="0"/>
        </a:p>
      </dgm:t>
    </dgm:pt>
    <dgm:pt modelId="{6CEC8FAE-065C-405E-A7A3-546F629F7B84}" type="parTrans" cxnId="{66553BC0-3FBA-4E0A-983C-07A82EF2AEF3}">
      <dgm:prSet/>
      <dgm:spPr/>
      <dgm:t>
        <a:bodyPr/>
        <a:lstStyle/>
        <a:p>
          <a:endParaRPr lang="en-AU"/>
        </a:p>
      </dgm:t>
    </dgm:pt>
    <dgm:pt modelId="{8758BB77-F463-4257-B049-728DF2B4B188}" type="sibTrans" cxnId="{66553BC0-3FBA-4E0A-983C-07A82EF2AEF3}">
      <dgm:prSet/>
      <dgm:spPr/>
      <dgm:t>
        <a:bodyPr/>
        <a:lstStyle/>
        <a:p>
          <a:endParaRPr lang="en-AU"/>
        </a:p>
      </dgm:t>
    </dgm:pt>
    <dgm:pt modelId="{C7FC8B7F-FAA0-461F-909B-979C97851DDA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D9418E46-F6F5-4A80-B612-4B20F801FCA6}" type="parTrans" cxnId="{3BFB6B6B-F5AF-4941-B541-CD6B71FEAF49}">
      <dgm:prSet/>
      <dgm:spPr/>
      <dgm:t>
        <a:bodyPr/>
        <a:lstStyle/>
        <a:p>
          <a:endParaRPr lang="en-AU"/>
        </a:p>
      </dgm:t>
    </dgm:pt>
    <dgm:pt modelId="{DCD0B4DE-739D-499E-86FC-D4D2594A4A04}" type="sibTrans" cxnId="{3BFB6B6B-F5AF-4941-B541-CD6B71FEAF49}">
      <dgm:prSet/>
      <dgm:spPr/>
      <dgm:t>
        <a:bodyPr/>
        <a:lstStyle/>
        <a:p>
          <a:endParaRPr lang="en-AU"/>
        </a:p>
      </dgm:t>
    </dgm:pt>
    <dgm:pt modelId="{44D533D7-F701-48E4-A20A-9BF75E665923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3A14D451-5396-452D-8177-6F04297F4B6F}" type="parTrans" cxnId="{1C7FE9B7-9623-4AC6-AC31-4FC556F5E56A}">
      <dgm:prSet/>
      <dgm:spPr/>
      <dgm:t>
        <a:bodyPr/>
        <a:lstStyle/>
        <a:p>
          <a:endParaRPr lang="en-AU"/>
        </a:p>
      </dgm:t>
    </dgm:pt>
    <dgm:pt modelId="{C7245031-02E6-4FF6-A1C5-60AE32A6D16D}" type="sibTrans" cxnId="{1C7FE9B7-9623-4AC6-AC31-4FC556F5E56A}">
      <dgm:prSet/>
      <dgm:spPr/>
      <dgm:t>
        <a:bodyPr/>
        <a:lstStyle/>
        <a:p>
          <a:endParaRPr lang="en-AU"/>
        </a:p>
      </dgm:t>
    </dgm:pt>
    <dgm:pt modelId="{B0C7C8B8-45C6-41DA-A586-AE59E3D0518B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ADCDFBE3-16F1-4616-BC33-E229402DA55C}" type="parTrans" cxnId="{CDAF3039-2C06-46EE-AC4F-6F0494CCE044}">
      <dgm:prSet/>
      <dgm:spPr/>
      <dgm:t>
        <a:bodyPr/>
        <a:lstStyle/>
        <a:p>
          <a:endParaRPr lang="en-AU"/>
        </a:p>
      </dgm:t>
    </dgm:pt>
    <dgm:pt modelId="{C9F6A719-A653-4C36-8022-B03441D920CD}" type="sibTrans" cxnId="{CDAF3039-2C06-46EE-AC4F-6F0494CCE044}">
      <dgm:prSet/>
      <dgm:spPr/>
      <dgm:t>
        <a:bodyPr/>
        <a:lstStyle/>
        <a:p>
          <a:endParaRPr lang="en-AU"/>
        </a:p>
      </dgm:t>
    </dgm:pt>
    <dgm:pt modelId="{40060F72-CC21-4555-8AFA-220F2419D38B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AU" dirty="0"/>
        </a:p>
      </dgm:t>
    </dgm:pt>
    <dgm:pt modelId="{23D8AE30-4E1E-4D2F-ADE9-A1331BEFABB1}" type="parTrans" cxnId="{7572BE29-9F8A-4523-8C22-05062AD91E15}">
      <dgm:prSet/>
      <dgm:spPr/>
      <dgm:t>
        <a:bodyPr/>
        <a:lstStyle/>
        <a:p>
          <a:endParaRPr lang="en-AU"/>
        </a:p>
      </dgm:t>
    </dgm:pt>
    <dgm:pt modelId="{F4DA1F9E-E1F4-44D4-8340-46210527B002}" type="sibTrans" cxnId="{7572BE29-9F8A-4523-8C22-05062AD91E15}">
      <dgm:prSet/>
      <dgm:spPr/>
      <dgm:t>
        <a:bodyPr/>
        <a:lstStyle/>
        <a:p>
          <a:endParaRPr lang="en-AU"/>
        </a:p>
      </dgm:t>
    </dgm:pt>
    <dgm:pt modelId="{A000C1F7-2F6C-47A5-883D-D0AAB1E562AE}">
      <dgm:prSet/>
      <dgm:spPr/>
      <dgm:t>
        <a:bodyPr/>
        <a:lstStyle/>
        <a:p>
          <a:r>
            <a:rPr lang="en-AU" dirty="0" smtClean="0"/>
            <a:t>General Manager</a:t>
          </a:r>
          <a:endParaRPr lang="en-AU" dirty="0"/>
        </a:p>
      </dgm:t>
    </dgm:pt>
    <dgm:pt modelId="{8151DC68-2E50-44B2-B91A-116246FC9EA0}" type="parTrans" cxnId="{89855E7C-C9F2-45CF-A270-33B36759A80D}">
      <dgm:prSet/>
      <dgm:spPr/>
      <dgm:t>
        <a:bodyPr/>
        <a:lstStyle/>
        <a:p>
          <a:endParaRPr lang="en-AU"/>
        </a:p>
      </dgm:t>
    </dgm:pt>
    <dgm:pt modelId="{140AB37F-0DEB-4AEA-B8B9-25D0D7D22B92}" type="sibTrans" cxnId="{89855E7C-C9F2-45CF-A270-33B36759A80D}">
      <dgm:prSet/>
      <dgm:spPr/>
      <dgm:t>
        <a:bodyPr/>
        <a:lstStyle/>
        <a:p>
          <a:endParaRPr lang="en-AU"/>
        </a:p>
      </dgm:t>
    </dgm:pt>
    <dgm:pt modelId="{10560BB2-D9CA-4A5A-A6CF-71A49ABBA7AB}">
      <dgm:prSet/>
      <dgm:spPr/>
      <dgm:t>
        <a:bodyPr/>
        <a:lstStyle/>
        <a:p>
          <a:r>
            <a:rPr lang="en-AU" dirty="0" smtClean="0"/>
            <a:t>Sales Manager</a:t>
          </a:r>
          <a:endParaRPr lang="en-AU" dirty="0"/>
        </a:p>
      </dgm:t>
    </dgm:pt>
    <dgm:pt modelId="{4D50D672-8858-4A91-ACE7-8058DDA36810}" type="parTrans" cxnId="{2C0A08A9-FA61-498E-B051-7066EBEE2041}">
      <dgm:prSet/>
      <dgm:spPr/>
      <dgm:t>
        <a:bodyPr/>
        <a:lstStyle/>
        <a:p>
          <a:endParaRPr lang="en-AU"/>
        </a:p>
      </dgm:t>
    </dgm:pt>
    <dgm:pt modelId="{D1E242C3-655D-420A-A042-FB2B99BD43A4}" type="sibTrans" cxnId="{2C0A08A9-FA61-498E-B051-7066EBEE2041}">
      <dgm:prSet/>
      <dgm:spPr/>
      <dgm:t>
        <a:bodyPr/>
        <a:lstStyle/>
        <a:p>
          <a:endParaRPr lang="en-AU"/>
        </a:p>
      </dgm:t>
    </dgm:pt>
    <dgm:pt modelId="{EEBAA793-4126-4F93-9876-D7058F089822}">
      <dgm:prSet/>
      <dgm:spPr/>
      <dgm:t>
        <a:bodyPr/>
        <a:lstStyle/>
        <a:p>
          <a:r>
            <a:rPr lang="en-AU" dirty="0" smtClean="0"/>
            <a:t>Office Manager</a:t>
          </a:r>
          <a:endParaRPr lang="en-AU" dirty="0"/>
        </a:p>
      </dgm:t>
    </dgm:pt>
    <dgm:pt modelId="{210E0D8F-DAB6-4D19-AB46-0D859BF58FA3}" type="parTrans" cxnId="{7E917C3D-516D-4D69-9CC3-D9F6BC0DA20B}">
      <dgm:prSet/>
      <dgm:spPr/>
      <dgm:t>
        <a:bodyPr/>
        <a:lstStyle/>
        <a:p>
          <a:endParaRPr lang="en-AU"/>
        </a:p>
      </dgm:t>
    </dgm:pt>
    <dgm:pt modelId="{1C81594E-4C89-4584-9A7D-1F4DFA74ECC4}" type="sibTrans" cxnId="{7E917C3D-516D-4D69-9CC3-D9F6BC0DA20B}">
      <dgm:prSet/>
      <dgm:spPr/>
      <dgm:t>
        <a:bodyPr/>
        <a:lstStyle/>
        <a:p>
          <a:endParaRPr lang="en-AU"/>
        </a:p>
      </dgm:t>
    </dgm:pt>
    <dgm:pt modelId="{63D71B68-E3F4-469D-B01E-C5270FE28D53}" type="asst">
      <dgm:prSet/>
      <dgm:spPr/>
      <dgm:t>
        <a:bodyPr/>
        <a:lstStyle/>
        <a:p>
          <a:r>
            <a:rPr lang="en-AU" dirty="0" smtClean="0"/>
            <a:t>Executive Assistant</a:t>
          </a:r>
          <a:endParaRPr lang="en-AU" dirty="0"/>
        </a:p>
      </dgm:t>
    </dgm:pt>
    <dgm:pt modelId="{40DEF2AD-9D94-48D1-A95A-531C82A3BDCA}" type="parTrans" cxnId="{3970BA90-4B5A-420E-AEDE-163E66D6F822}">
      <dgm:prSet/>
      <dgm:spPr/>
      <dgm:t>
        <a:bodyPr/>
        <a:lstStyle/>
        <a:p>
          <a:endParaRPr lang="en-AU"/>
        </a:p>
      </dgm:t>
    </dgm:pt>
    <dgm:pt modelId="{282F17C2-D904-47D9-9DAB-B0AABD340963}" type="sibTrans" cxnId="{3970BA90-4B5A-420E-AEDE-163E66D6F822}">
      <dgm:prSet/>
      <dgm:spPr/>
      <dgm:t>
        <a:bodyPr/>
        <a:lstStyle/>
        <a:p>
          <a:endParaRPr lang="en-AU"/>
        </a:p>
      </dgm:t>
    </dgm:pt>
    <dgm:pt modelId="{5F54BD40-3FC1-4EE6-9542-EFDC179B68C2}" type="asst">
      <dgm:prSet/>
      <dgm:spPr/>
      <dgm:t>
        <a:bodyPr/>
        <a:lstStyle/>
        <a:p>
          <a:r>
            <a:rPr lang="en-AU" dirty="0" smtClean="0"/>
            <a:t>Customer Service Reps</a:t>
          </a:r>
          <a:endParaRPr lang="en-AU" dirty="0"/>
        </a:p>
      </dgm:t>
    </dgm:pt>
    <dgm:pt modelId="{EFE5D1E6-B398-4B31-AF4B-41C0A83E1352}" type="parTrans" cxnId="{86D2D483-DD0E-48A4-8C12-283B400A03F2}">
      <dgm:prSet/>
      <dgm:spPr/>
      <dgm:t>
        <a:bodyPr/>
        <a:lstStyle/>
        <a:p>
          <a:endParaRPr lang="en-AU"/>
        </a:p>
      </dgm:t>
    </dgm:pt>
    <dgm:pt modelId="{5DF964B4-9B8E-4D54-88BC-9910537959A3}" type="sibTrans" cxnId="{86D2D483-DD0E-48A4-8C12-283B400A03F2}">
      <dgm:prSet/>
      <dgm:spPr/>
      <dgm:t>
        <a:bodyPr/>
        <a:lstStyle/>
        <a:p>
          <a:endParaRPr lang="en-AU"/>
        </a:p>
      </dgm:t>
    </dgm:pt>
    <dgm:pt modelId="{B0AA027A-65D3-4659-AD7D-F6745E3F0339}" type="pres">
      <dgm:prSet presAssocID="{7B8CDF7C-EB49-490A-9758-5473FAB9D3EE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AU"/>
        </a:p>
      </dgm:t>
    </dgm:pt>
    <dgm:pt modelId="{E228E4D1-764E-4FA0-BA9D-34CF4D8A0133}" type="pres">
      <dgm:prSet presAssocID="{40060F72-CC21-4555-8AFA-220F2419D38B}" presName="hierRoot1" presStyleCnt="0"/>
      <dgm:spPr/>
    </dgm:pt>
    <dgm:pt modelId="{E8B2BE71-257E-48C9-859E-8790F19ED3FC}" type="pres">
      <dgm:prSet presAssocID="{40060F72-CC21-4555-8AFA-220F2419D38B}" presName="composite" presStyleCnt="0"/>
      <dgm:spPr/>
    </dgm:pt>
    <dgm:pt modelId="{C8C728D0-F169-4A9B-B5D4-8E736932EAE2}" type="pres">
      <dgm:prSet presAssocID="{40060F72-CC21-4555-8AFA-220F2419D38B}" presName="background" presStyleLbl="node0" presStyleIdx="0" presStyleCnt="1"/>
      <dgm:spPr/>
    </dgm:pt>
    <dgm:pt modelId="{89D78127-5B4D-4719-BFC2-CDEFE91A83F3}" type="pres">
      <dgm:prSet presAssocID="{40060F72-CC21-4555-8AFA-220F2419D38B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B1EC74D9-7036-41D3-9F28-64D3D7E5F4CA}" type="pres">
      <dgm:prSet presAssocID="{40060F72-CC21-4555-8AFA-220F2419D38B}" presName="hierChild2" presStyleCnt="0"/>
      <dgm:spPr/>
    </dgm:pt>
    <dgm:pt modelId="{FB61A52A-2F79-4794-8EC6-B86AF9B980D5}" type="pres">
      <dgm:prSet presAssocID="{12200B42-632F-4DD5-AFBC-02BB84CDBADC}" presName="Name10" presStyleLbl="parChTrans1D2" presStyleIdx="0" presStyleCnt="1"/>
      <dgm:spPr/>
      <dgm:t>
        <a:bodyPr/>
        <a:lstStyle/>
        <a:p>
          <a:endParaRPr lang="en-AU"/>
        </a:p>
      </dgm:t>
    </dgm:pt>
    <dgm:pt modelId="{F96EFB9E-B3EE-4BA0-A50E-C1539E4E8621}" type="pres">
      <dgm:prSet presAssocID="{0032D419-8E98-4889-96F2-4D89453FB3B2}" presName="hierRoot2" presStyleCnt="0"/>
      <dgm:spPr/>
    </dgm:pt>
    <dgm:pt modelId="{E94512F0-99DE-4251-B4C3-352297C4BD3B}" type="pres">
      <dgm:prSet presAssocID="{0032D419-8E98-4889-96F2-4D89453FB3B2}" presName="composite2" presStyleCnt="0"/>
      <dgm:spPr/>
    </dgm:pt>
    <dgm:pt modelId="{9D265BED-74A4-48B5-BBE5-538FD80AE3A1}" type="pres">
      <dgm:prSet presAssocID="{0032D419-8E98-4889-96F2-4D89453FB3B2}" presName="background2" presStyleLbl="node2" presStyleIdx="0" presStyleCnt="1"/>
      <dgm:spPr/>
    </dgm:pt>
    <dgm:pt modelId="{3296BFB3-24F5-432F-947E-2AE8088099FE}" type="pres">
      <dgm:prSet presAssocID="{0032D419-8E98-4889-96F2-4D89453FB3B2}" presName="text2" presStyleLbl="fgAcc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66674AC5-A3A3-4983-827A-A7ACE8215383}" type="pres">
      <dgm:prSet presAssocID="{0032D419-8E98-4889-96F2-4D89453FB3B2}" presName="hierChild3" presStyleCnt="0"/>
      <dgm:spPr/>
    </dgm:pt>
    <dgm:pt modelId="{66A7B58B-B49D-4D13-9D4A-C52D45E8BBD8}" type="pres">
      <dgm:prSet presAssocID="{946F502B-4566-4B24-8717-30E51F1E96B1}" presName="Name17" presStyleLbl="parChTrans1D3" presStyleIdx="0" presStyleCnt="5"/>
      <dgm:spPr/>
      <dgm:t>
        <a:bodyPr/>
        <a:lstStyle/>
        <a:p>
          <a:endParaRPr lang="en-AU"/>
        </a:p>
      </dgm:t>
    </dgm:pt>
    <dgm:pt modelId="{E89374DB-E04C-442F-B820-0AE897E8F694}" type="pres">
      <dgm:prSet presAssocID="{A33E1575-9C5A-46A4-A66E-B750B7747EC6}" presName="hierRoot3" presStyleCnt="0"/>
      <dgm:spPr/>
    </dgm:pt>
    <dgm:pt modelId="{1622572B-3216-420E-90DF-32167EB7CFBC}" type="pres">
      <dgm:prSet presAssocID="{A33E1575-9C5A-46A4-A66E-B750B7747EC6}" presName="composite3" presStyleCnt="0"/>
      <dgm:spPr/>
    </dgm:pt>
    <dgm:pt modelId="{B858E506-0429-4486-BEF3-461071E1F2EE}" type="pres">
      <dgm:prSet presAssocID="{A33E1575-9C5A-46A4-A66E-B750B7747EC6}" presName="background3" presStyleLbl="asst2" presStyleIdx="0" presStyleCnt="2"/>
      <dgm:spPr/>
    </dgm:pt>
    <dgm:pt modelId="{919DEB05-1385-4DB3-90BF-26DD5D46C69A}" type="pres">
      <dgm:prSet presAssocID="{A33E1575-9C5A-46A4-A66E-B750B7747EC6}" presName="text3" presStyleLbl="fgAcc3" presStyleIdx="0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D7714F78-F347-45EA-9CB8-AD165C5FA8E0}" type="pres">
      <dgm:prSet presAssocID="{A33E1575-9C5A-46A4-A66E-B750B7747EC6}" presName="hierChild4" presStyleCnt="0"/>
      <dgm:spPr/>
    </dgm:pt>
    <dgm:pt modelId="{2DC45E4B-2349-4AE1-BA93-2CD911E665E9}" type="pres">
      <dgm:prSet presAssocID="{8151DC68-2E50-44B2-B91A-116246FC9EA0}" presName="Name17" presStyleLbl="parChTrans1D3" presStyleIdx="1" presStyleCnt="5"/>
      <dgm:spPr/>
      <dgm:t>
        <a:bodyPr/>
        <a:lstStyle/>
        <a:p>
          <a:endParaRPr lang="en-AU"/>
        </a:p>
      </dgm:t>
    </dgm:pt>
    <dgm:pt modelId="{4F17F8AD-5F4F-4795-AD4C-E5A59FC7B9D6}" type="pres">
      <dgm:prSet presAssocID="{A000C1F7-2F6C-47A5-883D-D0AAB1E562AE}" presName="hierRoot3" presStyleCnt="0"/>
      <dgm:spPr/>
    </dgm:pt>
    <dgm:pt modelId="{888D9DA8-CDCB-446C-A6F4-FBD7E2280642}" type="pres">
      <dgm:prSet presAssocID="{A000C1F7-2F6C-47A5-883D-D0AAB1E562AE}" presName="composite3" presStyleCnt="0"/>
      <dgm:spPr/>
    </dgm:pt>
    <dgm:pt modelId="{FF22AF00-7CDA-48D5-AAF5-919830E08A35}" type="pres">
      <dgm:prSet presAssocID="{A000C1F7-2F6C-47A5-883D-D0AAB1E562AE}" presName="background3" presStyleLbl="node3" presStyleIdx="0" presStyleCnt="3"/>
      <dgm:spPr/>
    </dgm:pt>
    <dgm:pt modelId="{302FBBD6-EAE3-4CE7-BE83-8BA77E6B5844}" type="pres">
      <dgm:prSet presAssocID="{A000C1F7-2F6C-47A5-883D-D0AAB1E562AE}" presName="text3" presStyleLbl="fgAcc3" presStyleIdx="1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8B422196-D81D-4175-AE75-B7D3D0F5FDFE}" type="pres">
      <dgm:prSet presAssocID="{A000C1F7-2F6C-47A5-883D-D0AAB1E562AE}" presName="hierChild4" presStyleCnt="0"/>
      <dgm:spPr/>
    </dgm:pt>
    <dgm:pt modelId="{A9A7AD4A-C69B-4466-BC35-DA1C7762A773}" type="pres">
      <dgm:prSet presAssocID="{E15ED354-1A88-4F55-98C5-2AEFF7C708C1}" presName="Name23" presStyleLbl="parChTrans1D4" presStyleIdx="0" presStyleCnt="7"/>
      <dgm:spPr/>
      <dgm:t>
        <a:bodyPr/>
        <a:lstStyle/>
        <a:p>
          <a:endParaRPr lang="en-AU"/>
        </a:p>
      </dgm:t>
    </dgm:pt>
    <dgm:pt modelId="{57ACF272-59F6-45DB-9A99-3449E135E90B}" type="pres">
      <dgm:prSet presAssocID="{82A4AC5E-A62E-4BB7-ADAE-741727435CEA}" presName="hierRoot4" presStyleCnt="0"/>
      <dgm:spPr/>
    </dgm:pt>
    <dgm:pt modelId="{5479AB27-D8C6-4C48-866A-90AF7673F074}" type="pres">
      <dgm:prSet presAssocID="{82A4AC5E-A62E-4BB7-ADAE-741727435CEA}" presName="composite4" presStyleCnt="0"/>
      <dgm:spPr/>
    </dgm:pt>
    <dgm:pt modelId="{B2CAB697-6C40-4DC7-ABA4-C4FFFAE44974}" type="pres">
      <dgm:prSet presAssocID="{82A4AC5E-A62E-4BB7-ADAE-741727435CEA}" presName="background4" presStyleLbl="node4" presStyleIdx="0" presStyleCnt="6"/>
      <dgm:spPr/>
    </dgm:pt>
    <dgm:pt modelId="{549AB92F-9A25-43FB-BDA3-8200ABD8345A}" type="pres">
      <dgm:prSet presAssocID="{82A4AC5E-A62E-4BB7-ADAE-741727435CEA}" presName="text4" presStyleLbl="fgAcc4" presStyleIdx="0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3312C76D-C473-4F59-A2D3-FDBEAF4AC7B6}" type="pres">
      <dgm:prSet presAssocID="{82A4AC5E-A62E-4BB7-ADAE-741727435CEA}" presName="hierChild5" presStyleCnt="0"/>
      <dgm:spPr/>
    </dgm:pt>
    <dgm:pt modelId="{23AE6C45-B8C7-44F8-81D2-C3C27287579A}" type="pres">
      <dgm:prSet presAssocID="{210E0D8F-DAB6-4D19-AB46-0D859BF58FA3}" presName="Name23" presStyleLbl="parChTrans1D4" presStyleIdx="1" presStyleCnt="7"/>
      <dgm:spPr/>
      <dgm:t>
        <a:bodyPr/>
        <a:lstStyle/>
        <a:p>
          <a:endParaRPr lang="en-AU"/>
        </a:p>
      </dgm:t>
    </dgm:pt>
    <dgm:pt modelId="{8121ED25-3F91-4BFD-AF78-CDC0E1E1C372}" type="pres">
      <dgm:prSet presAssocID="{EEBAA793-4126-4F93-9876-D7058F089822}" presName="hierRoot4" presStyleCnt="0"/>
      <dgm:spPr/>
    </dgm:pt>
    <dgm:pt modelId="{792F14B1-8F7B-472B-8991-64CCACE30484}" type="pres">
      <dgm:prSet presAssocID="{EEBAA793-4126-4F93-9876-D7058F089822}" presName="composite4" presStyleCnt="0"/>
      <dgm:spPr/>
    </dgm:pt>
    <dgm:pt modelId="{FB9442B3-55BA-4C2A-A58C-89C985CF9FE1}" type="pres">
      <dgm:prSet presAssocID="{EEBAA793-4126-4F93-9876-D7058F089822}" presName="background4" presStyleLbl="node4" presStyleIdx="1" presStyleCnt="6"/>
      <dgm:spPr/>
    </dgm:pt>
    <dgm:pt modelId="{643FCFC4-E607-4743-B90B-62EAF494EB97}" type="pres">
      <dgm:prSet presAssocID="{EEBAA793-4126-4F93-9876-D7058F089822}" presName="text4" presStyleLbl="fgAcc4" presStyleIdx="1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89B54C8A-603F-4277-A120-07BCFEB839CE}" type="pres">
      <dgm:prSet presAssocID="{EEBAA793-4126-4F93-9876-D7058F089822}" presName="hierChild5" presStyleCnt="0"/>
      <dgm:spPr/>
    </dgm:pt>
    <dgm:pt modelId="{7F78E909-8CE6-4C3A-ACD9-657C2E38A6BF}" type="pres">
      <dgm:prSet presAssocID="{17FC9536-0476-43AC-8427-2FBE0768375B}" presName="Name17" presStyleLbl="parChTrans1D3" presStyleIdx="2" presStyleCnt="5"/>
      <dgm:spPr/>
      <dgm:t>
        <a:bodyPr/>
        <a:lstStyle/>
        <a:p>
          <a:endParaRPr lang="en-AU"/>
        </a:p>
      </dgm:t>
    </dgm:pt>
    <dgm:pt modelId="{34B9C344-D321-451E-8D43-B75DFAB74E71}" type="pres">
      <dgm:prSet presAssocID="{EBBC436E-FF7C-4C64-BC2E-001F2134871B}" presName="hierRoot3" presStyleCnt="0"/>
      <dgm:spPr/>
    </dgm:pt>
    <dgm:pt modelId="{257668B4-B125-48DD-8E8A-097835B671BA}" type="pres">
      <dgm:prSet presAssocID="{EBBC436E-FF7C-4C64-BC2E-001F2134871B}" presName="composite3" presStyleCnt="0"/>
      <dgm:spPr/>
    </dgm:pt>
    <dgm:pt modelId="{96C7835A-1A6F-44EC-9A10-007321E75F46}" type="pres">
      <dgm:prSet presAssocID="{EBBC436E-FF7C-4C64-BC2E-001F2134871B}" presName="background3" presStyleLbl="node3" presStyleIdx="1" presStyleCnt="3"/>
      <dgm:spPr/>
    </dgm:pt>
    <dgm:pt modelId="{CED1D082-50F8-4A11-AB02-FA2D766F47A4}" type="pres">
      <dgm:prSet presAssocID="{EBBC436E-FF7C-4C64-BC2E-001F2134871B}" presName="text3" presStyleLbl="fgAcc3" presStyleIdx="2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7A36C90E-806E-40AE-81EE-4339AD4F3C6A}" type="pres">
      <dgm:prSet presAssocID="{EBBC436E-FF7C-4C64-BC2E-001F2134871B}" presName="hierChild4" presStyleCnt="0"/>
      <dgm:spPr/>
    </dgm:pt>
    <dgm:pt modelId="{4E3BDAA7-3D22-4A14-A2AD-7C9FB2B69E07}" type="pres">
      <dgm:prSet presAssocID="{3A14D451-5396-452D-8177-6F04297F4B6F}" presName="Name23" presStyleLbl="parChTrans1D4" presStyleIdx="2" presStyleCnt="7"/>
      <dgm:spPr/>
      <dgm:t>
        <a:bodyPr/>
        <a:lstStyle/>
        <a:p>
          <a:endParaRPr lang="en-AU"/>
        </a:p>
      </dgm:t>
    </dgm:pt>
    <dgm:pt modelId="{5EB19A9E-9501-4CB2-9580-BF24C8F268A5}" type="pres">
      <dgm:prSet presAssocID="{44D533D7-F701-48E4-A20A-9BF75E665923}" presName="hierRoot4" presStyleCnt="0"/>
      <dgm:spPr/>
    </dgm:pt>
    <dgm:pt modelId="{2B7B2794-70B8-4591-B08D-CB155C3254F1}" type="pres">
      <dgm:prSet presAssocID="{44D533D7-F701-48E4-A20A-9BF75E665923}" presName="composite4" presStyleCnt="0"/>
      <dgm:spPr/>
    </dgm:pt>
    <dgm:pt modelId="{93795665-B7EC-42BA-BBF9-08F8C4E1160A}" type="pres">
      <dgm:prSet presAssocID="{44D533D7-F701-48E4-A20A-9BF75E665923}" presName="background4" presStyleLbl="node4" presStyleIdx="2" presStyleCnt="6"/>
      <dgm:spPr/>
    </dgm:pt>
    <dgm:pt modelId="{081E1985-2004-4F83-BFBE-C07EBFD0A9DE}" type="pres">
      <dgm:prSet presAssocID="{44D533D7-F701-48E4-A20A-9BF75E665923}" presName="text4" presStyleLbl="fgAcc4" presStyleIdx="2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750BEAB2-5A2A-4CF1-965A-83BECF61C0FE}" type="pres">
      <dgm:prSet presAssocID="{44D533D7-F701-48E4-A20A-9BF75E665923}" presName="hierChild5" presStyleCnt="0"/>
      <dgm:spPr/>
    </dgm:pt>
    <dgm:pt modelId="{E1602E86-28F0-4DE6-B04D-12783A53EB22}" type="pres">
      <dgm:prSet presAssocID="{ADCDFBE3-16F1-4616-BC33-E229402DA55C}" presName="Name23" presStyleLbl="parChTrans1D4" presStyleIdx="3" presStyleCnt="7"/>
      <dgm:spPr/>
      <dgm:t>
        <a:bodyPr/>
        <a:lstStyle/>
        <a:p>
          <a:endParaRPr lang="en-AU"/>
        </a:p>
      </dgm:t>
    </dgm:pt>
    <dgm:pt modelId="{A9326744-A0CF-4F01-9798-1180146C2834}" type="pres">
      <dgm:prSet presAssocID="{B0C7C8B8-45C6-41DA-A586-AE59E3D0518B}" presName="hierRoot4" presStyleCnt="0"/>
      <dgm:spPr/>
    </dgm:pt>
    <dgm:pt modelId="{17F3AA25-3BAC-4C2C-957B-247C98915CE3}" type="pres">
      <dgm:prSet presAssocID="{B0C7C8B8-45C6-41DA-A586-AE59E3D0518B}" presName="composite4" presStyleCnt="0"/>
      <dgm:spPr/>
    </dgm:pt>
    <dgm:pt modelId="{51FB1F7F-D661-4580-93F7-F91444B8045F}" type="pres">
      <dgm:prSet presAssocID="{B0C7C8B8-45C6-41DA-A586-AE59E3D0518B}" presName="background4" presStyleLbl="node4" presStyleIdx="3" presStyleCnt="6"/>
      <dgm:spPr/>
    </dgm:pt>
    <dgm:pt modelId="{9B1D7F62-ED69-4D14-9E1C-6C6D3D161EEB}" type="pres">
      <dgm:prSet presAssocID="{B0C7C8B8-45C6-41DA-A586-AE59E3D0518B}" presName="text4" presStyleLbl="fgAcc4" presStyleIdx="3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FD69569C-A1D8-4891-A99E-642B12E6180F}" type="pres">
      <dgm:prSet presAssocID="{B0C7C8B8-45C6-41DA-A586-AE59E3D0518B}" presName="hierChild5" presStyleCnt="0"/>
      <dgm:spPr/>
    </dgm:pt>
    <dgm:pt modelId="{E92957F2-0D3E-4404-859A-66409D8CB6B9}" type="pres">
      <dgm:prSet presAssocID="{6CEC8FAE-065C-405E-A7A3-546F629F7B84}" presName="Name17" presStyleLbl="parChTrans1D3" presStyleIdx="3" presStyleCnt="5"/>
      <dgm:spPr/>
      <dgm:t>
        <a:bodyPr/>
        <a:lstStyle/>
        <a:p>
          <a:endParaRPr lang="en-AU"/>
        </a:p>
      </dgm:t>
    </dgm:pt>
    <dgm:pt modelId="{8839E56F-72C3-40F9-9168-A2ADC2A77FE5}" type="pres">
      <dgm:prSet presAssocID="{540F34F5-1956-467C-A8F7-BCEAA8230AEC}" presName="hierRoot3" presStyleCnt="0"/>
      <dgm:spPr/>
    </dgm:pt>
    <dgm:pt modelId="{EEE0F84D-08E5-4D00-8AE6-D0F781E04DCF}" type="pres">
      <dgm:prSet presAssocID="{540F34F5-1956-467C-A8F7-BCEAA8230AEC}" presName="composite3" presStyleCnt="0"/>
      <dgm:spPr/>
    </dgm:pt>
    <dgm:pt modelId="{571C0D88-3B98-4A17-986D-0F7701FF7F86}" type="pres">
      <dgm:prSet presAssocID="{540F34F5-1956-467C-A8F7-BCEAA8230AEC}" presName="background3" presStyleLbl="node3" presStyleIdx="2" presStyleCnt="3"/>
      <dgm:spPr/>
    </dgm:pt>
    <dgm:pt modelId="{27DC48AA-C4FE-48A6-A16E-C24F73777CB0}" type="pres">
      <dgm:prSet presAssocID="{540F34F5-1956-467C-A8F7-BCEAA8230AEC}" presName="text3" presStyleLbl="fgAcc3" presStyleIdx="3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E3C2F819-C9A0-499F-8007-45BECFB0C443}" type="pres">
      <dgm:prSet presAssocID="{540F34F5-1956-467C-A8F7-BCEAA8230AEC}" presName="hierChild4" presStyleCnt="0"/>
      <dgm:spPr/>
    </dgm:pt>
    <dgm:pt modelId="{67E95305-8996-4C19-BAF0-ED2A04264396}" type="pres">
      <dgm:prSet presAssocID="{4D50D672-8858-4A91-ACE7-8058DDA36810}" presName="Name23" presStyleLbl="parChTrans1D4" presStyleIdx="4" presStyleCnt="7"/>
      <dgm:spPr/>
      <dgm:t>
        <a:bodyPr/>
        <a:lstStyle/>
        <a:p>
          <a:endParaRPr lang="en-AU"/>
        </a:p>
      </dgm:t>
    </dgm:pt>
    <dgm:pt modelId="{DF25818E-983E-4893-9F7D-9180C791E01D}" type="pres">
      <dgm:prSet presAssocID="{10560BB2-D9CA-4A5A-A6CF-71A49ABBA7AB}" presName="hierRoot4" presStyleCnt="0"/>
      <dgm:spPr/>
    </dgm:pt>
    <dgm:pt modelId="{A6F1DFA2-0C72-45A9-AC60-68E81D414D49}" type="pres">
      <dgm:prSet presAssocID="{10560BB2-D9CA-4A5A-A6CF-71A49ABBA7AB}" presName="composite4" presStyleCnt="0"/>
      <dgm:spPr/>
    </dgm:pt>
    <dgm:pt modelId="{60A75112-DB1B-4680-AB49-6DFE244040CB}" type="pres">
      <dgm:prSet presAssocID="{10560BB2-D9CA-4A5A-A6CF-71A49ABBA7AB}" presName="background4" presStyleLbl="node4" presStyleIdx="4" presStyleCnt="6"/>
      <dgm:spPr/>
    </dgm:pt>
    <dgm:pt modelId="{187B247A-0886-49F2-B89B-71CCAC4463FA}" type="pres">
      <dgm:prSet presAssocID="{10560BB2-D9CA-4A5A-A6CF-71A49ABBA7AB}" presName="text4" presStyleLbl="fgAcc4" presStyleIdx="4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69A5C2C3-32FA-4D0F-9D2C-F9388528AD42}" type="pres">
      <dgm:prSet presAssocID="{10560BB2-D9CA-4A5A-A6CF-71A49ABBA7AB}" presName="hierChild5" presStyleCnt="0"/>
      <dgm:spPr/>
    </dgm:pt>
    <dgm:pt modelId="{5CDA853E-2BF7-4C54-9883-419071C7D427}" type="pres">
      <dgm:prSet presAssocID="{EFE5D1E6-B398-4B31-AF4B-41C0A83E1352}" presName="Name23" presStyleLbl="parChTrans1D4" presStyleIdx="5" presStyleCnt="7"/>
      <dgm:spPr/>
      <dgm:t>
        <a:bodyPr/>
        <a:lstStyle/>
        <a:p>
          <a:endParaRPr lang="en-AU"/>
        </a:p>
      </dgm:t>
    </dgm:pt>
    <dgm:pt modelId="{470178FC-AE04-426C-AD8D-7C7B2B7765BD}" type="pres">
      <dgm:prSet presAssocID="{5F54BD40-3FC1-4EE6-9542-EFDC179B68C2}" presName="hierRoot4" presStyleCnt="0"/>
      <dgm:spPr/>
    </dgm:pt>
    <dgm:pt modelId="{63E72D7D-B6F7-4FA0-9464-1FC2A56E6EF4}" type="pres">
      <dgm:prSet presAssocID="{5F54BD40-3FC1-4EE6-9542-EFDC179B68C2}" presName="composite4" presStyleCnt="0"/>
      <dgm:spPr/>
    </dgm:pt>
    <dgm:pt modelId="{3F85EB0D-E14C-4201-8787-B8BE12E4F28D}" type="pres">
      <dgm:prSet presAssocID="{5F54BD40-3FC1-4EE6-9542-EFDC179B68C2}" presName="background4" presStyleLbl="asst3" presStyleIdx="0" presStyleCnt="1"/>
      <dgm:spPr/>
    </dgm:pt>
    <dgm:pt modelId="{BEF0DE3B-A066-4782-A613-E5027A00545B}" type="pres">
      <dgm:prSet presAssocID="{5F54BD40-3FC1-4EE6-9542-EFDC179B68C2}" presName="text4" presStyleLbl="fgAcc4" presStyleIdx="5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1B079F34-5CF2-4DFB-8985-37E44F4D880D}" type="pres">
      <dgm:prSet presAssocID="{5F54BD40-3FC1-4EE6-9542-EFDC179B68C2}" presName="hierChild5" presStyleCnt="0"/>
      <dgm:spPr/>
    </dgm:pt>
    <dgm:pt modelId="{D00E56B8-22B0-4723-8FB1-5CC93910A38C}" type="pres">
      <dgm:prSet presAssocID="{D9418E46-F6F5-4A80-B612-4B20F801FCA6}" presName="Name23" presStyleLbl="parChTrans1D4" presStyleIdx="6" presStyleCnt="7"/>
      <dgm:spPr/>
      <dgm:t>
        <a:bodyPr/>
        <a:lstStyle/>
        <a:p>
          <a:endParaRPr lang="en-AU"/>
        </a:p>
      </dgm:t>
    </dgm:pt>
    <dgm:pt modelId="{5DD791C5-2212-43D3-A08C-1A069B033787}" type="pres">
      <dgm:prSet presAssocID="{C7FC8B7F-FAA0-461F-909B-979C97851DDA}" presName="hierRoot4" presStyleCnt="0"/>
      <dgm:spPr/>
    </dgm:pt>
    <dgm:pt modelId="{1CDAC039-43DA-4A28-98B3-F269DEF13DEA}" type="pres">
      <dgm:prSet presAssocID="{C7FC8B7F-FAA0-461F-909B-979C97851DDA}" presName="composite4" presStyleCnt="0"/>
      <dgm:spPr/>
    </dgm:pt>
    <dgm:pt modelId="{BFF80DFF-12CF-4528-BAAE-3CDA4BC10E3B}" type="pres">
      <dgm:prSet presAssocID="{C7FC8B7F-FAA0-461F-909B-979C97851DDA}" presName="background4" presStyleLbl="node4" presStyleIdx="5" presStyleCnt="6"/>
      <dgm:spPr/>
    </dgm:pt>
    <dgm:pt modelId="{DAD4B58C-2290-4539-9D19-119DCB515698}" type="pres">
      <dgm:prSet presAssocID="{C7FC8B7F-FAA0-461F-909B-979C97851DDA}" presName="text4" presStyleLbl="fgAcc4" presStyleIdx="6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59535EC-B584-4AC4-834B-2156D1C9F662}" type="pres">
      <dgm:prSet presAssocID="{C7FC8B7F-FAA0-461F-909B-979C97851DDA}" presName="hierChild5" presStyleCnt="0"/>
      <dgm:spPr/>
    </dgm:pt>
    <dgm:pt modelId="{5AE9914C-CC88-475C-AE57-4370F06F4135}" type="pres">
      <dgm:prSet presAssocID="{40DEF2AD-9D94-48D1-A95A-531C82A3BDCA}" presName="Name17" presStyleLbl="parChTrans1D3" presStyleIdx="4" presStyleCnt="5"/>
      <dgm:spPr/>
      <dgm:t>
        <a:bodyPr/>
        <a:lstStyle/>
        <a:p>
          <a:endParaRPr lang="en-AU"/>
        </a:p>
      </dgm:t>
    </dgm:pt>
    <dgm:pt modelId="{4F60630C-0CCE-419D-A4E3-3CD86FC8A65A}" type="pres">
      <dgm:prSet presAssocID="{63D71B68-E3F4-469D-B01E-C5270FE28D53}" presName="hierRoot3" presStyleCnt="0"/>
      <dgm:spPr/>
    </dgm:pt>
    <dgm:pt modelId="{E7EBC0F9-E2C3-48F9-B378-7E762A5B95B0}" type="pres">
      <dgm:prSet presAssocID="{63D71B68-E3F4-469D-B01E-C5270FE28D53}" presName="composite3" presStyleCnt="0"/>
      <dgm:spPr/>
    </dgm:pt>
    <dgm:pt modelId="{C24DC816-242C-4E93-ABBC-574A56F975FC}" type="pres">
      <dgm:prSet presAssocID="{63D71B68-E3F4-469D-B01E-C5270FE28D53}" presName="background3" presStyleLbl="asst2" presStyleIdx="1" presStyleCnt="2"/>
      <dgm:spPr/>
    </dgm:pt>
    <dgm:pt modelId="{00AAD8EF-5C7D-4C97-83EB-2FA8EB34CCDD}" type="pres">
      <dgm:prSet presAssocID="{63D71B68-E3F4-469D-B01E-C5270FE28D53}" presName="text3" presStyleLbl="fgAcc3" presStyleIdx="4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A766A447-CE0B-4EB8-BE67-15ED3D16DED7}" type="pres">
      <dgm:prSet presAssocID="{63D71B68-E3F4-469D-B01E-C5270FE28D53}" presName="hierChild4" presStyleCnt="0"/>
      <dgm:spPr/>
    </dgm:pt>
  </dgm:ptLst>
  <dgm:cxnLst>
    <dgm:cxn modelId="{2231C5EA-34B5-4A64-83B8-A2CFB94E9FCB}" srcId="{0032D419-8E98-4889-96F2-4D89453FB3B2}" destId="{A33E1575-9C5A-46A4-A66E-B750B7747EC6}" srcOrd="0" destOrd="0" parTransId="{946F502B-4566-4B24-8717-30E51F1E96B1}" sibTransId="{05EE5085-AD7A-4619-A18B-BF50E80DAD19}"/>
    <dgm:cxn modelId="{86D2D483-DD0E-48A4-8C12-283B400A03F2}" srcId="{540F34F5-1956-467C-A8F7-BCEAA8230AEC}" destId="{5F54BD40-3FC1-4EE6-9542-EFDC179B68C2}" srcOrd="1" destOrd="0" parTransId="{EFE5D1E6-B398-4B31-AF4B-41C0A83E1352}" sibTransId="{5DF964B4-9B8E-4D54-88BC-9910537959A3}"/>
    <dgm:cxn modelId="{A04A11A3-3C52-4FC9-8B19-8F322DA8DD5F}" type="presOf" srcId="{EFE5D1E6-B398-4B31-AF4B-41C0A83E1352}" destId="{5CDA853E-2BF7-4C54-9883-419071C7D427}" srcOrd="0" destOrd="0" presId="urn:microsoft.com/office/officeart/2005/8/layout/hierarchy1"/>
    <dgm:cxn modelId="{3506F43B-AC53-4143-B1C2-D59D5638080C}" type="presOf" srcId="{C7FC8B7F-FAA0-461F-909B-979C97851DDA}" destId="{DAD4B58C-2290-4539-9D19-119DCB515698}" srcOrd="0" destOrd="0" presId="urn:microsoft.com/office/officeart/2005/8/layout/hierarchy1"/>
    <dgm:cxn modelId="{D0C962AA-2C3B-497D-87F6-C1CB3ADC2AF2}" srcId="{40060F72-CC21-4555-8AFA-220F2419D38B}" destId="{0032D419-8E98-4889-96F2-4D89453FB3B2}" srcOrd="0" destOrd="0" parTransId="{12200B42-632F-4DD5-AFBC-02BB84CDBADC}" sibTransId="{93555FBD-8180-4F49-89EA-05287716141F}"/>
    <dgm:cxn modelId="{B9BDA5A5-EFC3-4AF8-8CA0-DD8547794D41}" type="presOf" srcId="{17FC9536-0476-43AC-8427-2FBE0768375B}" destId="{7F78E909-8CE6-4C3A-ACD9-657C2E38A6BF}" srcOrd="0" destOrd="0" presId="urn:microsoft.com/office/officeart/2005/8/layout/hierarchy1"/>
    <dgm:cxn modelId="{2C3F3B83-05A9-4FA3-A9EC-E04BB09D296B}" type="presOf" srcId="{0032D419-8E98-4889-96F2-4D89453FB3B2}" destId="{3296BFB3-24F5-432F-947E-2AE8088099FE}" srcOrd="0" destOrd="0" presId="urn:microsoft.com/office/officeart/2005/8/layout/hierarchy1"/>
    <dgm:cxn modelId="{66553BC0-3FBA-4E0A-983C-07A82EF2AEF3}" srcId="{0032D419-8E98-4889-96F2-4D89453FB3B2}" destId="{540F34F5-1956-467C-A8F7-BCEAA8230AEC}" srcOrd="3" destOrd="0" parTransId="{6CEC8FAE-065C-405E-A7A3-546F629F7B84}" sibTransId="{8758BB77-F463-4257-B049-728DF2B4B188}"/>
    <dgm:cxn modelId="{7E917C3D-516D-4D69-9CC3-D9F6BC0DA20B}" srcId="{A000C1F7-2F6C-47A5-883D-D0AAB1E562AE}" destId="{EEBAA793-4126-4F93-9876-D7058F089822}" srcOrd="1" destOrd="0" parTransId="{210E0D8F-DAB6-4D19-AB46-0D859BF58FA3}" sibTransId="{1C81594E-4C89-4584-9A7D-1F4DFA74ECC4}"/>
    <dgm:cxn modelId="{2539A31C-A4FB-4043-9EFC-887EDFDA6C4C}" type="presOf" srcId="{210E0D8F-DAB6-4D19-AB46-0D859BF58FA3}" destId="{23AE6C45-B8C7-44F8-81D2-C3C27287579A}" srcOrd="0" destOrd="0" presId="urn:microsoft.com/office/officeart/2005/8/layout/hierarchy1"/>
    <dgm:cxn modelId="{9F32862E-B668-47B9-BEE2-87CFA89A2566}" type="presOf" srcId="{7B8CDF7C-EB49-490A-9758-5473FAB9D3EE}" destId="{B0AA027A-65D3-4659-AD7D-F6745E3F0339}" srcOrd="0" destOrd="0" presId="urn:microsoft.com/office/officeart/2005/8/layout/hierarchy1"/>
    <dgm:cxn modelId="{07783955-BB83-4EF0-9760-11E89DC7E717}" type="presOf" srcId="{A33E1575-9C5A-46A4-A66E-B750B7747EC6}" destId="{919DEB05-1385-4DB3-90BF-26DD5D46C69A}" srcOrd="0" destOrd="0" presId="urn:microsoft.com/office/officeart/2005/8/layout/hierarchy1"/>
    <dgm:cxn modelId="{AC8278F0-FBD7-4E23-88F6-0FDF2DCC572A}" type="presOf" srcId="{540F34F5-1956-467C-A8F7-BCEAA8230AEC}" destId="{27DC48AA-C4FE-48A6-A16E-C24F73777CB0}" srcOrd="0" destOrd="0" presId="urn:microsoft.com/office/officeart/2005/8/layout/hierarchy1"/>
    <dgm:cxn modelId="{B9C4A188-D3A3-4B69-AEC7-A36CC0514CE4}" type="presOf" srcId="{5F54BD40-3FC1-4EE6-9542-EFDC179B68C2}" destId="{BEF0DE3B-A066-4782-A613-E5027A00545B}" srcOrd="0" destOrd="0" presId="urn:microsoft.com/office/officeart/2005/8/layout/hierarchy1"/>
    <dgm:cxn modelId="{3A297D88-519A-45F6-9B0A-6B8AC9FDC00C}" type="presOf" srcId="{EEBAA793-4126-4F93-9876-D7058F089822}" destId="{643FCFC4-E607-4743-B90B-62EAF494EB97}" srcOrd="0" destOrd="0" presId="urn:microsoft.com/office/officeart/2005/8/layout/hierarchy1"/>
    <dgm:cxn modelId="{567045A6-747D-483A-B0B2-458DDF66EF31}" type="presOf" srcId="{D9418E46-F6F5-4A80-B612-4B20F801FCA6}" destId="{D00E56B8-22B0-4723-8FB1-5CC93910A38C}" srcOrd="0" destOrd="0" presId="urn:microsoft.com/office/officeart/2005/8/layout/hierarchy1"/>
    <dgm:cxn modelId="{4F968A6E-A28E-4261-9EF6-36FE8031077D}" srcId="{0032D419-8E98-4889-96F2-4D89453FB3B2}" destId="{EBBC436E-FF7C-4C64-BC2E-001F2134871B}" srcOrd="2" destOrd="0" parTransId="{17FC9536-0476-43AC-8427-2FBE0768375B}" sibTransId="{F2EDC8E6-6F28-4E94-BE13-B1C4DEE2CA68}"/>
    <dgm:cxn modelId="{84F25241-56C3-4B72-9323-A8AFB33C5DB3}" type="presOf" srcId="{10560BB2-D9CA-4A5A-A6CF-71A49ABBA7AB}" destId="{187B247A-0886-49F2-B89B-71CCAC4463FA}" srcOrd="0" destOrd="0" presId="urn:microsoft.com/office/officeart/2005/8/layout/hierarchy1"/>
    <dgm:cxn modelId="{3FA35781-D15D-4C81-BAD9-370729D4ADF3}" type="presOf" srcId="{6CEC8FAE-065C-405E-A7A3-546F629F7B84}" destId="{E92957F2-0D3E-4404-859A-66409D8CB6B9}" srcOrd="0" destOrd="0" presId="urn:microsoft.com/office/officeart/2005/8/layout/hierarchy1"/>
    <dgm:cxn modelId="{63B1923B-CCEE-4CAA-9324-926C6FA333A6}" type="presOf" srcId="{63D71B68-E3F4-469D-B01E-C5270FE28D53}" destId="{00AAD8EF-5C7D-4C97-83EB-2FA8EB34CCDD}" srcOrd="0" destOrd="0" presId="urn:microsoft.com/office/officeart/2005/8/layout/hierarchy1"/>
    <dgm:cxn modelId="{5E075949-F59C-4675-9145-AF997FA55BB5}" type="presOf" srcId="{8151DC68-2E50-44B2-B91A-116246FC9EA0}" destId="{2DC45E4B-2349-4AE1-BA93-2CD911E665E9}" srcOrd="0" destOrd="0" presId="urn:microsoft.com/office/officeart/2005/8/layout/hierarchy1"/>
    <dgm:cxn modelId="{19FB3B2D-A217-4BFA-B2B5-EFC50EB8B4C8}" type="presOf" srcId="{12200B42-632F-4DD5-AFBC-02BB84CDBADC}" destId="{FB61A52A-2F79-4794-8EC6-B86AF9B980D5}" srcOrd="0" destOrd="0" presId="urn:microsoft.com/office/officeart/2005/8/layout/hierarchy1"/>
    <dgm:cxn modelId="{89855E7C-C9F2-45CF-A270-33B36759A80D}" srcId="{0032D419-8E98-4889-96F2-4D89453FB3B2}" destId="{A000C1F7-2F6C-47A5-883D-D0AAB1E562AE}" srcOrd="1" destOrd="0" parTransId="{8151DC68-2E50-44B2-B91A-116246FC9EA0}" sibTransId="{140AB37F-0DEB-4AEA-B8B9-25D0D7D22B92}"/>
    <dgm:cxn modelId="{7E6104BE-FD61-423E-889C-F151B2F1DAC9}" type="presOf" srcId="{82A4AC5E-A62E-4BB7-ADAE-741727435CEA}" destId="{549AB92F-9A25-43FB-BDA3-8200ABD8345A}" srcOrd="0" destOrd="0" presId="urn:microsoft.com/office/officeart/2005/8/layout/hierarchy1"/>
    <dgm:cxn modelId="{56613058-5F51-4B67-A89A-10EC993FD399}" type="presOf" srcId="{ADCDFBE3-16F1-4616-BC33-E229402DA55C}" destId="{E1602E86-28F0-4DE6-B04D-12783A53EB22}" srcOrd="0" destOrd="0" presId="urn:microsoft.com/office/officeart/2005/8/layout/hierarchy1"/>
    <dgm:cxn modelId="{2EA06A44-02D1-40DD-BA1B-E539258C86DF}" srcId="{A000C1F7-2F6C-47A5-883D-D0AAB1E562AE}" destId="{82A4AC5E-A62E-4BB7-ADAE-741727435CEA}" srcOrd="0" destOrd="0" parTransId="{E15ED354-1A88-4F55-98C5-2AEFF7C708C1}" sibTransId="{DF67763D-2E92-4ECD-8B25-7B05C758C47B}"/>
    <dgm:cxn modelId="{D2C9BAA2-6EA5-4C2E-8310-051C9F7A7811}" type="presOf" srcId="{40DEF2AD-9D94-48D1-A95A-531C82A3BDCA}" destId="{5AE9914C-CC88-475C-AE57-4370F06F4135}" srcOrd="0" destOrd="0" presId="urn:microsoft.com/office/officeart/2005/8/layout/hierarchy1"/>
    <dgm:cxn modelId="{3BFB6B6B-F5AF-4941-B541-CD6B71FEAF49}" srcId="{540F34F5-1956-467C-A8F7-BCEAA8230AEC}" destId="{C7FC8B7F-FAA0-461F-909B-979C97851DDA}" srcOrd="2" destOrd="0" parTransId="{D9418E46-F6F5-4A80-B612-4B20F801FCA6}" sibTransId="{DCD0B4DE-739D-499E-86FC-D4D2594A4A04}"/>
    <dgm:cxn modelId="{4998B9A6-565B-4995-AAC1-94241556A9C2}" type="presOf" srcId="{946F502B-4566-4B24-8717-30E51F1E96B1}" destId="{66A7B58B-B49D-4D13-9D4A-C52D45E8BBD8}" srcOrd="0" destOrd="0" presId="urn:microsoft.com/office/officeart/2005/8/layout/hierarchy1"/>
    <dgm:cxn modelId="{35C6B585-3248-46AA-A4A1-80D7480318CD}" type="presOf" srcId="{40060F72-CC21-4555-8AFA-220F2419D38B}" destId="{89D78127-5B4D-4719-BFC2-CDEFE91A83F3}" srcOrd="0" destOrd="0" presId="urn:microsoft.com/office/officeart/2005/8/layout/hierarchy1"/>
    <dgm:cxn modelId="{31D08B27-5303-4660-8B6B-89F61AC134CF}" type="presOf" srcId="{44D533D7-F701-48E4-A20A-9BF75E665923}" destId="{081E1985-2004-4F83-BFBE-C07EBFD0A9DE}" srcOrd="0" destOrd="0" presId="urn:microsoft.com/office/officeart/2005/8/layout/hierarchy1"/>
    <dgm:cxn modelId="{CDAF3039-2C06-46EE-AC4F-6F0494CCE044}" srcId="{44D533D7-F701-48E4-A20A-9BF75E665923}" destId="{B0C7C8B8-45C6-41DA-A586-AE59E3D0518B}" srcOrd="0" destOrd="0" parTransId="{ADCDFBE3-16F1-4616-BC33-E229402DA55C}" sibTransId="{C9F6A719-A653-4C36-8022-B03441D920CD}"/>
    <dgm:cxn modelId="{1C7FE9B7-9623-4AC6-AC31-4FC556F5E56A}" srcId="{EBBC436E-FF7C-4C64-BC2E-001F2134871B}" destId="{44D533D7-F701-48E4-A20A-9BF75E665923}" srcOrd="0" destOrd="0" parTransId="{3A14D451-5396-452D-8177-6F04297F4B6F}" sibTransId="{C7245031-02E6-4FF6-A1C5-60AE32A6D16D}"/>
    <dgm:cxn modelId="{7572BE29-9F8A-4523-8C22-05062AD91E15}" srcId="{7B8CDF7C-EB49-490A-9758-5473FAB9D3EE}" destId="{40060F72-CC21-4555-8AFA-220F2419D38B}" srcOrd="0" destOrd="0" parTransId="{23D8AE30-4E1E-4D2F-ADE9-A1331BEFABB1}" sibTransId="{F4DA1F9E-E1F4-44D4-8340-46210527B002}"/>
    <dgm:cxn modelId="{2C0A08A9-FA61-498E-B051-7066EBEE2041}" srcId="{540F34F5-1956-467C-A8F7-BCEAA8230AEC}" destId="{10560BB2-D9CA-4A5A-A6CF-71A49ABBA7AB}" srcOrd="0" destOrd="0" parTransId="{4D50D672-8858-4A91-ACE7-8058DDA36810}" sibTransId="{D1E242C3-655D-420A-A042-FB2B99BD43A4}"/>
    <dgm:cxn modelId="{C25FF80C-6152-465C-8CD0-E632C412C65B}" type="presOf" srcId="{4D50D672-8858-4A91-ACE7-8058DDA36810}" destId="{67E95305-8996-4C19-BAF0-ED2A04264396}" srcOrd="0" destOrd="0" presId="urn:microsoft.com/office/officeart/2005/8/layout/hierarchy1"/>
    <dgm:cxn modelId="{6939EB1F-3460-453D-8EDD-B61FC2BE6311}" type="presOf" srcId="{3A14D451-5396-452D-8177-6F04297F4B6F}" destId="{4E3BDAA7-3D22-4A14-A2AD-7C9FB2B69E07}" srcOrd="0" destOrd="0" presId="urn:microsoft.com/office/officeart/2005/8/layout/hierarchy1"/>
    <dgm:cxn modelId="{E1BFDFE6-7746-4065-B42D-110C4958AAF6}" type="presOf" srcId="{E15ED354-1A88-4F55-98C5-2AEFF7C708C1}" destId="{A9A7AD4A-C69B-4466-BC35-DA1C7762A773}" srcOrd="0" destOrd="0" presId="urn:microsoft.com/office/officeart/2005/8/layout/hierarchy1"/>
    <dgm:cxn modelId="{3970BA90-4B5A-420E-AEDE-163E66D6F822}" srcId="{0032D419-8E98-4889-96F2-4D89453FB3B2}" destId="{63D71B68-E3F4-469D-B01E-C5270FE28D53}" srcOrd="4" destOrd="0" parTransId="{40DEF2AD-9D94-48D1-A95A-531C82A3BDCA}" sibTransId="{282F17C2-D904-47D9-9DAB-B0AABD340963}"/>
    <dgm:cxn modelId="{69DB4341-7991-499F-B0D3-9C4BF6F3DDEF}" type="presOf" srcId="{EBBC436E-FF7C-4C64-BC2E-001F2134871B}" destId="{CED1D082-50F8-4A11-AB02-FA2D766F47A4}" srcOrd="0" destOrd="0" presId="urn:microsoft.com/office/officeart/2005/8/layout/hierarchy1"/>
    <dgm:cxn modelId="{A5239976-6ADA-4E42-9AA6-F8A8A9208B5D}" type="presOf" srcId="{A000C1F7-2F6C-47A5-883D-D0AAB1E562AE}" destId="{302FBBD6-EAE3-4CE7-BE83-8BA77E6B5844}" srcOrd="0" destOrd="0" presId="urn:microsoft.com/office/officeart/2005/8/layout/hierarchy1"/>
    <dgm:cxn modelId="{469592B1-2730-4A14-B2E0-D3650E492118}" type="presOf" srcId="{B0C7C8B8-45C6-41DA-A586-AE59E3D0518B}" destId="{9B1D7F62-ED69-4D14-9E1C-6C6D3D161EEB}" srcOrd="0" destOrd="0" presId="urn:microsoft.com/office/officeart/2005/8/layout/hierarchy1"/>
    <dgm:cxn modelId="{3F30BF89-F400-4703-8BE5-52843A673E3F}" type="presParOf" srcId="{B0AA027A-65D3-4659-AD7D-F6745E3F0339}" destId="{E228E4D1-764E-4FA0-BA9D-34CF4D8A0133}" srcOrd="0" destOrd="0" presId="urn:microsoft.com/office/officeart/2005/8/layout/hierarchy1"/>
    <dgm:cxn modelId="{D6A843BC-E5C0-4991-BF08-F61C0F5BDD67}" type="presParOf" srcId="{E228E4D1-764E-4FA0-BA9D-34CF4D8A0133}" destId="{E8B2BE71-257E-48C9-859E-8790F19ED3FC}" srcOrd="0" destOrd="0" presId="urn:microsoft.com/office/officeart/2005/8/layout/hierarchy1"/>
    <dgm:cxn modelId="{A44ED83F-CED8-4413-BDA9-3C7BB1CB5625}" type="presParOf" srcId="{E8B2BE71-257E-48C9-859E-8790F19ED3FC}" destId="{C8C728D0-F169-4A9B-B5D4-8E736932EAE2}" srcOrd="0" destOrd="0" presId="urn:microsoft.com/office/officeart/2005/8/layout/hierarchy1"/>
    <dgm:cxn modelId="{BB4C4056-D17C-4F5B-998C-3E2E1A6038B6}" type="presParOf" srcId="{E8B2BE71-257E-48C9-859E-8790F19ED3FC}" destId="{89D78127-5B4D-4719-BFC2-CDEFE91A83F3}" srcOrd="1" destOrd="0" presId="urn:microsoft.com/office/officeart/2005/8/layout/hierarchy1"/>
    <dgm:cxn modelId="{35158A79-DF2E-45F5-BCFE-7091B3FFD785}" type="presParOf" srcId="{E228E4D1-764E-4FA0-BA9D-34CF4D8A0133}" destId="{B1EC74D9-7036-41D3-9F28-64D3D7E5F4CA}" srcOrd="1" destOrd="0" presId="urn:microsoft.com/office/officeart/2005/8/layout/hierarchy1"/>
    <dgm:cxn modelId="{0FC9604B-C7AB-46E1-AA05-76615DA78CEA}" type="presParOf" srcId="{B1EC74D9-7036-41D3-9F28-64D3D7E5F4CA}" destId="{FB61A52A-2F79-4794-8EC6-B86AF9B980D5}" srcOrd="0" destOrd="0" presId="urn:microsoft.com/office/officeart/2005/8/layout/hierarchy1"/>
    <dgm:cxn modelId="{AE799654-7A30-4DD7-90D5-7934F66DF4DA}" type="presParOf" srcId="{B1EC74D9-7036-41D3-9F28-64D3D7E5F4CA}" destId="{F96EFB9E-B3EE-4BA0-A50E-C1539E4E8621}" srcOrd="1" destOrd="0" presId="urn:microsoft.com/office/officeart/2005/8/layout/hierarchy1"/>
    <dgm:cxn modelId="{7F2DD93E-4132-4CAA-8BC8-0D56FD12C01F}" type="presParOf" srcId="{F96EFB9E-B3EE-4BA0-A50E-C1539E4E8621}" destId="{E94512F0-99DE-4251-B4C3-352297C4BD3B}" srcOrd="0" destOrd="0" presId="urn:microsoft.com/office/officeart/2005/8/layout/hierarchy1"/>
    <dgm:cxn modelId="{15AF0119-151F-4DAE-B834-3E01431B34B0}" type="presParOf" srcId="{E94512F0-99DE-4251-B4C3-352297C4BD3B}" destId="{9D265BED-74A4-48B5-BBE5-538FD80AE3A1}" srcOrd="0" destOrd="0" presId="urn:microsoft.com/office/officeart/2005/8/layout/hierarchy1"/>
    <dgm:cxn modelId="{390F48F8-C0A3-4FD0-A2AC-9E20B5A0721E}" type="presParOf" srcId="{E94512F0-99DE-4251-B4C3-352297C4BD3B}" destId="{3296BFB3-24F5-432F-947E-2AE8088099FE}" srcOrd="1" destOrd="0" presId="urn:microsoft.com/office/officeart/2005/8/layout/hierarchy1"/>
    <dgm:cxn modelId="{B0FC5758-3788-423E-AC33-55514C5AAFD3}" type="presParOf" srcId="{F96EFB9E-B3EE-4BA0-A50E-C1539E4E8621}" destId="{66674AC5-A3A3-4983-827A-A7ACE8215383}" srcOrd="1" destOrd="0" presId="urn:microsoft.com/office/officeart/2005/8/layout/hierarchy1"/>
    <dgm:cxn modelId="{CFB8E43C-6217-4C19-B64E-0753612F9515}" type="presParOf" srcId="{66674AC5-A3A3-4983-827A-A7ACE8215383}" destId="{66A7B58B-B49D-4D13-9D4A-C52D45E8BBD8}" srcOrd="0" destOrd="0" presId="urn:microsoft.com/office/officeart/2005/8/layout/hierarchy1"/>
    <dgm:cxn modelId="{DDA79763-7F3E-4C0F-85D1-02533F5BE94C}" type="presParOf" srcId="{66674AC5-A3A3-4983-827A-A7ACE8215383}" destId="{E89374DB-E04C-442F-B820-0AE897E8F694}" srcOrd="1" destOrd="0" presId="urn:microsoft.com/office/officeart/2005/8/layout/hierarchy1"/>
    <dgm:cxn modelId="{2B58A0D4-4AB1-437C-A057-21DA8A796484}" type="presParOf" srcId="{E89374DB-E04C-442F-B820-0AE897E8F694}" destId="{1622572B-3216-420E-90DF-32167EB7CFBC}" srcOrd="0" destOrd="0" presId="urn:microsoft.com/office/officeart/2005/8/layout/hierarchy1"/>
    <dgm:cxn modelId="{7BEC0FED-8D2D-4EF3-ADDD-3F071534C4B2}" type="presParOf" srcId="{1622572B-3216-420E-90DF-32167EB7CFBC}" destId="{B858E506-0429-4486-BEF3-461071E1F2EE}" srcOrd="0" destOrd="0" presId="urn:microsoft.com/office/officeart/2005/8/layout/hierarchy1"/>
    <dgm:cxn modelId="{A42EF0DA-B56A-40CD-8558-3A7A9B229F90}" type="presParOf" srcId="{1622572B-3216-420E-90DF-32167EB7CFBC}" destId="{919DEB05-1385-4DB3-90BF-26DD5D46C69A}" srcOrd="1" destOrd="0" presId="urn:microsoft.com/office/officeart/2005/8/layout/hierarchy1"/>
    <dgm:cxn modelId="{29B9195C-F2CC-482C-B5DA-4B039B7E88A5}" type="presParOf" srcId="{E89374DB-E04C-442F-B820-0AE897E8F694}" destId="{D7714F78-F347-45EA-9CB8-AD165C5FA8E0}" srcOrd="1" destOrd="0" presId="urn:microsoft.com/office/officeart/2005/8/layout/hierarchy1"/>
    <dgm:cxn modelId="{2AFF85D7-3F93-4669-9900-0D7C84750622}" type="presParOf" srcId="{66674AC5-A3A3-4983-827A-A7ACE8215383}" destId="{2DC45E4B-2349-4AE1-BA93-2CD911E665E9}" srcOrd="2" destOrd="0" presId="urn:microsoft.com/office/officeart/2005/8/layout/hierarchy1"/>
    <dgm:cxn modelId="{D2D05669-1347-4383-B066-D830A05811FB}" type="presParOf" srcId="{66674AC5-A3A3-4983-827A-A7ACE8215383}" destId="{4F17F8AD-5F4F-4795-AD4C-E5A59FC7B9D6}" srcOrd="3" destOrd="0" presId="urn:microsoft.com/office/officeart/2005/8/layout/hierarchy1"/>
    <dgm:cxn modelId="{33AA6B83-036F-4E2F-BFD1-2D65A8ADDA5A}" type="presParOf" srcId="{4F17F8AD-5F4F-4795-AD4C-E5A59FC7B9D6}" destId="{888D9DA8-CDCB-446C-A6F4-FBD7E2280642}" srcOrd="0" destOrd="0" presId="urn:microsoft.com/office/officeart/2005/8/layout/hierarchy1"/>
    <dgm:cxn modelId="{45692A10-5BC8-4CA1-A0F5-35F196F291B4}" type="presParOf" srcId="{888D9DA8-CDCB-446C-A6F4-FBD7E2280642}" destId="{FF22AF00-7CDA-48D5-AAF5-919830E08A35}" srcOrd="0" destOrd="0" presId="urn:microsoft.com/office/officeart/2005/8/layout/hierarchy1"/>
    <dgm:cxn modelId="{33E5182C-96FD-4F93-A836-89328365EF27}" type="presParOf" srcId="{888D9DA8-CDCB-446C-A6F4-FBD7E2280642}" destId="{302FBBD6-EAE3-4CE7-BE83-8BA77E6B5844}" srcOrd="1" destOrd="0" presId="urn:microsoft.com/office/officeart/2005/8/layout/hierarchy1"/>
    <dgm:cxn modelId="{DF459318-8EC2-43C3-97DC-D2DDE5D24CC5}" type="presParOf" srcId="{4F17F8AD-5F4F-4795-AD4C-E5A59FC7B9D6}" destId="{8B422196-D81D-4175-AE75-B7D3D0F5FDFE}" srcOrd="1" destOrd="0" presId="urn:microsoft.com/office/officeart/2005/8/layout/hierarchy1"/>
    <dgm:cxn modelId="{31ABF071-B7D4-4021-B467-CDF401FD7C47}" type="presParOf" srcId="{8B422196-D81D-4175-AE75-B7D3D0F5FDFE}" destId="{A9A7AD4A-C69B-4466-BC35-DA1C7762A773}" srcOrd="0" destOrd="0" presId="urn:microsoft.com/office/officeart/2005/8/layout/hierarchy1"/>
    <dgm:cxn modelId="{565BA6F0-19ED-4523-BE70-6FBE65B3BCDB}" type="presParOf" srcId="{8B422196-D81D-4175-AE75-B7D3D0F5FDFE}" destId="{57ACF272-59F6-45DB-9A99-3449E135E90B}" srcOrd="1" destOrd="0" presId="urn:microsoft.com/office/officeart/2005/8/layout/hierarchy1"/>
    <dgm:cxn modelId="{954FE53F-7F7D-4E98-ADB4-947E8E674955}" type="presParOf" srcId="{57ACF272-59F6-45DB-9A99-3449E135E90B}" destId="{5479AB27-D8C6-4C48-866A-90AF7673F074}" srcOrd="0" destOrd="0" presId="urn:microsoft.com/office/officeart/2005/8/layout/hierarchy1"/>
    <dgm:cxn modelId="{CCB88B38-E995-4F8C-92DE-B8B4155C6510}" type="presParOf" srcId="{5479AB27-D8C6-4C48-866A-90AF7673F074}" destId="{B2CAB697-6C40-4DC7-ABA4-C4FFFAE44974}" srcOrd="0" destOrd="0" presId="urn:microsoft.com/office/officeart/2005/8/layout/hierarchy1"/>
    <dgm:cxn modelId="{210BF6D9-5E52-4723-9ECA-1F04531CEEDB}" type="presParOf" srcId="{5479AB27-D8C6-4C48-866A-90AF7673F074}" destId="{549AB92F-9A25-43FB-BDA3-8200ABD8345A}" srcOrd="1" destOrd="0" presId="urn:microsoft.com/office/officeart/2005/8/layout/hierarchy1"/>
    <dgm:cxn modelId="{B930F938-FF8F-4D35-BF9D-CE59D5F32A19}" type="presParOf" srcId="{57ACF272-59F6-45DB-9A99-3449E135E90B}" destId="{3312C76D-C473-4F59-A2D3-FDBEAF4AC7B6}" srcOrd="1" destOrd="0" presId="urn:microsoft.com/office/officeart/2005/8/layout/hierarchy1"/>
    <dgm:cxn modelId="{68988CBE-2C6E-4821-94EE-87894A409456}" type="presParOf" srcId="{8B422196-D81D-4175-AE75-B7D3D0F5FDFE}" destId="{23AE6C45-B8C7-44F8-81D2-C3C27287579A}" srcOrd="2" destOrd="0" presId="urn:microsoft.com/office/officeart/2005/8/layout/hierarchy1"/>
    <dgm:cxn modelId="{189C4721-9FFA-4A6B-97A6-482BB9D61EF0}" type="presParOf" srcId="{8B422196-D81D-4175-AE75-B7D3D0F5FDFE}" destId="{8121ED25-3F91-4BFD-AF78-CDC0E1E1C372}" srcOrd="3" destOrd="0" presId="urn:microsoft.com/office/officeart/2005/8/layout/hierarchy1"/>
    <dgm:cxn modelId="{93F35F97-C71A-433B-8228-3ABBE9DF3599}" type="presParOf" srcId="{8121ED25-3F91-4BFD-AF78-CDC0E1E1C372}" destId="{792F14B1-8F7B-472B-8991-64CCACE30484}" srcOrd="0" destOrd="0" presId="urn:microsoft.com/office/officeart/2005/8/layout/hierarchy1"/>
    <dgm:cxn modelId="{4B812728-473C-4BB6-83C0-DFC6BC4BA02A}" type="presParOf" srcId="{792F14B1-8F7B-472B-8991-64CCACE30484}" destId="{FB9442B3-55BA-4C2A-A58C-89C985CF9FE1}" srcOrd="0" destOrd="0" presId="urn:microsoft.com/office/officeart/2005/8/layout/hierarchy1"/>
    <dgm:cxn modelId="{BFB07A2C-5819-4F83-BCEE-E6F6A027225D}" type="presParOf" srcId="{792F14B1-8F7B-472B-8991-64CCACE30484}" destId="{643FCFC4-E607-4743-B90B-62EAF494EB97}" srcOrd="1" destOrd="0" presId="urn:microsoft.com/office/officeart/2005/8/layout/hierarchy1"/>
    <dgm:cxn modelId="{0FB4167F-645C-4E4E-9F55-4D9062D6F9A8}" type="presParOf" srcId="{8121ED25-3F91-4BFD-AF78-CDC0E1E1C372}" destId="{89B54C8A-603F-4277-A120-07BCFEB839CE}" srcOrd="1" destOrd="0" presId="urn:microsoft.com/office/officeart/2005/8/layout/hierarchy1"/>
    <dgm:cxn modelId="{A0DC41C8-E346-433B-96E0-AE75FF3A81C7}" type="presParOf" srcId="{66674AC5-A3A3-4983-827A-A7ACE8215383}" destId="{7F78E909-8CE6-4C3A-ACD9-657C2E38A6BF}" srcOrd="4" destOrd="0" presId="urn:microsoft.com/office/officeart/2005/8/layout/hierarchy1"/>
    <dgm:cxn modelId="{43F8D55B-852B-47F5-B373-0685FE799C14}" type="presParOf" srcId="{66674AC5-A3A3-4983-827A-A7ACE8215383}" destId="{34B9C344-D321-451E-8D43-B75DFAB74E71}" srcOrd="5" destOrd="0" presId="urn:microsoft.com/office/officeart/2005/8/layout/hierarchy1"/>
    <dgm:cxn modelId="{01DDFD2F-9E9C-4086-92AA-E87BCC52982A}" type="presParOf" srcId="{34B9C344-D321-451E-8D43-B75DFAB74E71}" destId="{257668B4-B125-48DD-8E8A-097835B671BA}" srcOrd="0" destOrd="0" presId="urn:microsoft.com/office/officeart/2005/8/layout/hierarchy1"/>
    <dgm:cxn modelId="{A0D69B03-50B4-4FA5-AC51-43E7BD2BD866}" type="presParOf" srcId="{257668B4-B125-48DD-8E8A-097835B671BA}" destId="{96C7835A-1A6F-44EC-9A10-007321E75F46}" srcOrd="0" destOrd="0" presId="urn:microsoft.com/office/officeart/2005/8/layout/hierarchy1"/>
    <dgm:cxn modelId="{A9299D8E-426E-4638-86CA-09E0A501A819}" type="presParOf" srcId="{257668B4-B125-48DD-8E8A-097835B671BA}" destId="{CED1D082-50F8-4A11-AB02-FA2D766F47A4}" srcOrd="1" destOrd="0" presId="urn:microsoft.com/office/officeart/2005/8/layout/hierarchy1"/>
    <dgm:cxn modelId="{50A06C85-9678-4DD6-B5EB-986FC990107A}" type="presParOf" srcId="{34B9C344-D321-451E-8D43-B75DFAB74E71}" destId="{7A36C90E-806E-40AE-81EE-4339AD4F3C6A}" srcOrd="1" destOrd="0" presId="urn:microsoft.com/office/officeart/2005/8/layout/hierarchy1"/>
    <dgm:cxn modelId="{25CF1DA7-1B28-422D-A5BF-B7D1B8FD7602}" type="presParOf" srcId="{7A36C90E-806E-40AE-81EE-4339AD4F3C6A}" destId="{4E3BDAA7-3D22-4A14-A2AD-7C9FB2B69E07}" srcOrd="0" destOrd="0" presId="urn:microsoft.com/office/officeart/2005/8/layout/hierarchy1"/>
    <dgm:cxn modelId="{D7D75BF9-9E9E-4057-B657-4689DF45FCE2}" type="presParOf" srcId="{7A36C90E-806E-40AE-81EE-4339AD4F3C6A}" destId="{5EB19A9E-9501-4CB2-9580-BF24C8F268A5}" srcOrd="1" destOrd="0" presId="urn:microsoft.com/office/officeart/2005/8/layout/hierarchy1"/>
    <dgm:cxn modelId="{A8CCF4BA-AB89-4913-AA68-F37A23DFF444}" type="presParOf" srcId="{5EB19A9E-9501-4CB2-9580-BF24C8F268A5}" destId="{2B7B2794-70B8-4591-B08D-CB155C3254F1}" srcOrd="0" destOrd="0" presId="urn:microsoft.com/office/officeart/2005/8/layout/hierarchy1"/>
    <dgm:cxn modelId="{5340218E-0CCD-4F15-97D7-C51531DD45EB}" type="presParOf" srcId="{2B7B2794-70B8-4591-B08D-CB155C3254F1}" destId="{93795665-B7EC-42BA-BBF9-08F8C4E1160A}" srcOrd="0" destOrd="0" presId="urn:microsoft.com/office/officeart/2005/8/layout/hierarchy1"/>
    <dgm:cxn modelId="{5544B4E5-21A1-46C6-91DB-52B2F99A6DCB}" type="presParOf" srcId="{2B7B2794-70B8-4591-B08D-CB155C3254F1}" destId="{081E1985-2004-4F83-BFBE-C07EBFD0A9DE}" srcOrd="1" destOrd="0" presId="urn:microsoft.com/office/officeart/2005/8/layout/hierarchy1"/>
    <dgm:cxn modelId="{B3FDB4C8-1906-4412-87C7-B54A39565916}" type="presParOf" srcId="{5EB19A9E-9501-4CB2-9580-BF24C8F268A5}" destId="{750BEAB2-5A2A-4CF1-965A-83BECF61C0FE}" srcOrd="1" destOrd="0" presId="urn:microsoft.com/office/officeart/2005/8/layout/hierarchy1"/>
    <dgm:cxn modelId="{AFAD644E-8245-43F2-BD17-2ED32597EDBA}" type="presParOf" srcId="{750BEAB2-5A2A-4CF1-965A-83BECF61C0FE}" destId="{E1602E86-28F0-4DE6-B04D-12783A53EB22}" srcOrd="0" destOrd="0" presId="urn:microsoft.com/office/officeart/2005/8/layout/hierarchy1"/>
    <dgm:cxn modelId="{22A18D12-C50E-4435-9CCC-DE335406E4D0}" type="presParOf" srcId="{750BEAB2-5A2A-4CF1-965A-83BECF61C0FE}" destId="{A9326744-A0CF-4F01-9798-1180146C2834}" srcOrd="1" destOrd="0" presId="urn:microsoft.com/office/officeart/2005/8/layout/hierarchy1"/>
    <dgm:cxn modelId="{DD399F60-64F8-4F57-B2DC-0D9BF79B94D0}" type="presParOf" srcId="{A9326744-A0CF-4F01-9798-1180146C2834}" destId="{17F3AA25-3BAC-4C2C-957B-247C98915CE3}" srcOrd="0" destOrd="0" presId="urn:microsoft.com/office/officeart/2005/8/layout/hierarchy1"/>
    <dgm:cxn modelId="{40D7B54C-27A0-4242-8242-EA58AB5314DA}" type="presParOf" srcId="{17F3AA25-3BAC-4C2C-957B-247C98915CE3}" destId="{51FB1F7F-D661-4580-93F7-F91444B8045F}" srcOrd="0" destOrd="0" presId="urn:microsoft.com/office/officeart/2005/8/layout/hierarchy1"/>
    <dgm:cxn modelId="{04CEAB48-FDB4-4320-AAB5-AF0F9EE5FB46}" type="presParOf" srcId="{17F3AA25-3BAC-4C2C-957B-247C98915CE3}" destId="{9B1D7F62-ED69-4D14-9E1C-6C6D3D161EEB}" srcOrd="1" destOrd="0" presId="urn:microsoft.com/office/officeart/2005/8/layout/hierarchy1"/>
    <dgm:cxn modelId="{925479CD-2EDE-4C78-B924-1FF12BEC37E4}" type="presParOf" srcId="{A9326744-A0CF-4F01-9798-1180146C2834}" destId="{FD69569C-A1D8-4891-A99E-642B12E6180F}" srcOrd="1" destOrd="0" presId="urn:microsoft.com/office/officeart/2005/8/layout/hierarchy1"/>
    <dgm:cxn modelId="{E5FEA46D-CA17-4890-874B-A010635EE567}" type="presParOf" srcId="{66674AC5-A3A3-4983-827A-A7ACE8215383}" destId="{E92957F2-0D3E-4404-859A-66409D8CB6B9}" srcOrd="6" destOrd="0" presId="urn:microsoft.com/office/officeart/2005/8/layout/hierarchy1"/>
    <dgm:cxn modelId="{46ADF458-C3A9-4955-9463-BB6B1AEFB70A}" type="presParOf" srcId="{66674AC5-A3A3-4983-827A-A7ACE8215383}" destId="{8839E56F-72C3-40F9-9168-A2ADC2A77FE5}" srcOrd="7" destOrd="0" presId="urn:microsoft.com/office/officeart/2005/8/layout/hierarchy1"/>
    <dgm:cxn modelId="{457D7826-9782-4A09-999F-55B8307182C2}" type="presParOf" srcId="{8839E56F-72C3-40F9-9168-A2ADC2A77FE5}" destId="{EEE0F84D-08E5-4D00-8AE6-D0F781E04DCF}" srcOrd="0" destOrd="0" presId="urn:microsoft.com/office/officeart/2005/8/layout/hierarchy1"/>
    <dgm:cxn modelId="{CFD5B2FE-4B97-499A-81AE-E0606355D4A5}" type="presParOf" srcId="{EEE0F84D-08E5-4D00-8AE6-D0F781E04DCF}" destId="{571C0D88-3B98-4A17-986D-0F7701FF7F86}" srcOrd="0" destOrd="0" presId="urn:microsoft.com/office/officeart/2005/8/layout/hierarchy1"/>
    <dgm:cxn modelId="{615DAC86-8F36-46C0-992D-8D545F8BCD93}" type="presParOf" srcId="{EEE0F84D-08E5-4D00-8AE6-D0F781E04DCF}" destId="{27DC48AA-C4FE-48A6-A16E-C24F73777CB0}" srcOrd="1" destOrd="0" presId="urn:microsoft.com/office/officeart/2005/8/layout/hierarchy1"/>
    <dgm:cxn modelId="{1579BE3A-393C-40F9-90C5-AFC025E84CE7}" type="presParOf" srcId="{8839E56F-72C3-40F9-9168-A2ADC2A77FE5}" destId="{E3C2F819-C9A0-499F-8007-45BECFB0C443}" srcOrd="1" destOrd="0" presId="urn:microsoft.com/office/officeart/2005/8/layout/hierarchy1"/>
    <dgm:cxn modelId="{E1C8AD72-7330-4C59-8481-B866E3C937B3}" type="presParOf" srcId="{E3C2F819-C9A0-499F-8007-45BECFB0C443}" destId="{67E95305-8996-4C19-BAF0-ED2A04264396}" srcOrd="0" destOrd="0" presId="urn:microsoft.com/office/officeart/2005/8/layout/hierarchy1"/>
    <dgm:cxn modelId="{47A23C37-591D-40B3-90A2-24E3D9BA649F}" type="presParOf" srcId="{E3C2F819-C9A0-499F-8007-45BECFB0C443}" destId="{DF25818E-983E-4893-9F7D-9180C791E01D}" srcOrd="1" destOrd="0" presId="urn:microsoft.com/office/officeart/2005/8/layout/hierarchy1"/>
    <dgm:cxn modelId="{0501B3D9-FED5-4C95-8FE1-06E98D10983D}" type="presParOf" srcId="{DF25818E-983E-4893-9F7D-9180C791E01D}" destId="{A6F1DFA2-0C72-45A9-AC60-68E81D414D49}" srcOrd="0" destOrd="0" presId="urn:microsoft.com/office/officeart/2005/8/layout/hierarchy1"/>
    <dgm:cxn modelId="{02056649-CD6C-4C59-99BE-815C1CDC9F0B}" type="presParOf" srcId="{A6F1DFA2-0C72-45A9-AC60-68E81D414D49}" destId="{60A75112-DB1B-4680-AB49-6DFE244040CB}" srcOrd="0" destOrd="0" presId="urn:microsoft.com/office/officeart/2005/8/layout/hierarchy1"/>
    <dgm:cxn modelId="{59B55EA5-FCF0-4C44-BE4F-B5D3F2B86A1B}" type="presParOf" srcId="{A6F1DFA2-0C72-45A9-AC60-68E81D414D49}" destId="{187B247A-0886-49F2-B89B-71CCAC4463FA}" srcOrd="1" destOrd="0" presId="urn:microsoft.com/office/officeart/2005/8/layout/hierarchy1"/>
    <dgm:cxn modelId="{5054828C-7519-4963-A5E9-A2C13552416E}" type="presParOf" srcId="{DF25818E-983E-4893-9F7D-9180C791E01D}" destId="{69A5C2C3-32FA-4D0F-9D2C-F9388528AD42}" srcOrd="1" destOrd="0" presId="urn:microsoft.com/office/officeart/2005/8/layout/hierarchy1"/>
    <dgm:cxn modelId="{7C053DBE-4397-4550-905F-1917AE42449C}" type="presParOf" srcId="{E3C2F819-C9A0-499F-8007-45BECFB0C443}" destId="{5CDA853E-2BF7-4C54-9883-419071C7D427}" srcOrd="2" destOrd="0" presId="urn:microsoft.com/office/officeart/2005/8/layout/hierarchy1"/>
    <dgm:cxn modelId="{AFC575AE-7466-4B78-96D4-0D1689EC7BBD}" type="presParOf" srcId="{E3C2F819-C9A0-499F-8007-45BECFB0C443}" destId="{470178FC-AE04-426C-AD8D-7C7B2B7765BD}" srcOrd="3" destOrd="0" presId="urn:microsoft.com/office/officeart/2005/8/layout/hierarchy1"/>
    <dgm:cxn modelId="{46D3ED55-7878-4084-BABA-9D92AD756569}" type="presParOf" srcId="{470178FC-AE04-426C-AD8D-7C7B2B7765BD}" destId="{63E72D7D-B6F7-4FA0-9464-1FC2A56E6EF4}" srcOrd="0" destOrd="0" presId="urn:microsoft.com/office/officeart/2005/8/layout/hierarchy1"/>
    <dgm:cxn modelId="{44AE41D6-F9F2-4E5F-A464-0E79447C6753}" type="presParOf" srcId="{63E72D7D-B6F7-4FA0-9464-1FC2A56E6EF4}" destId="{3F85EB0D-E14C-4201-8787-B8BE12E4F28D}" srcOrd="0" destOrd="0" presId="urn:microsoft.com/office/officeart/2005/8/layout/hierarchy1"/>
    <dgm:cxn modelId="{34B465B7-B9EB-49BC-9CA4-91A7B3B02995}" type="presParOf" srcId="{63E72D7D-B6F7-4FA0-9464-1FC2A56E6EF4}" destId="{BEF0DE3B-A066-4782-A613-E5027A00545B}" srcOrd="1" destOrd="0" presId="urn:microsoft.com/office/officeart/2005/8/layout/hierarchy1"/>
    <dgm:cxn modelId="{01DFF1C5-CC93-4487-9B17-BC3ABC65FBC6}" type="presParOf" srcId="{470178FC-AE04-426C-AD8D-7C7B2B7765BD}" destId="{1B079F34-5CF2-4DFB-8985-37E44F4D880D}" srcOrd="1" destOrd="0" presId="urn:microsoft.com/office/officeart/2005/8/layout/hierarchy1"/>
    <dgm:cxn modelId="{51C220D1-56D3-45DD-9B78-B7FC2CC5CE92}" type="presParOf" srcId="{E3C2F819-C9A0-499F-8007-45BECFB0C443}" destId="{D00E56B8-22B0-4723-8FB1-5CC93910A38C}" srcOrd="4" destOrd="0" presId="urn:microsoft.com/office/officeart/2005/8/layout/hierarchy1"/>
    <dgm:cxn modelId="{DB7B3DBE-5371-43A1-97F2-31D03EBA97AA}" type="presParOf" srcId="{E3C2F819-C9A0-499F-8007-45BECFB0C443}" destId="{5DD791C5-2212-43D3-A08C-1A069B033787}" srcOrd="5" destOrd="0" presId="urn:microsoft.com/office/officeart/2005/8/layout/hierarchy1"/>
    <dgm:cxn modelId="{EF5F2EC2-D30B-40F1-965D-83637F7C8E16}" type="presParOf" srcId="{5DD791C5-2212-43D3-A08C-1A069B033787}" destId="{1CDAC039-43DA-4A28-98B3-F269DEF13DEA}" srcOrd="0" destOrd="0" presId="urn:microsoft.com/office/officeart/2005/8/layout/hierarchy1"/>
    <dgm:cxn modelId="{1155E293-2682-4E6F-8D58-8F6903D9F6B9}" type="presParOf" srcId="{1CDAC039-43DA-4A28-98B3-F269DEF13DEA}" destId="{BFF80DFF-12CF-4528-BAAE-3CDA4BC10E3B}" srcOrd="0" destOrd="0" presId="urn:microsoft.com/office/officeart/2005/8/layout/hierarchy1"/>
    <dgm:cxn modelId="{291114BA-3505-4E04-96B0-C5F1D6E6B3F5}" type="presParOf" srcId="{1CDAC039-43DA-4A28-98B3-F269DEF13DEA}" destId="{DAD4B58C-2290-4539-9D19-119DCB515698}" srcOrd="1" destOrd="0" presId="urn:microsoft.com/office/officeart/2005/8/layout/hierarchy1"/>
    <dgm:cxn modelId="{B72361F3-EEA1-4525-9BD5-53B39AFF69B2}" type="presParOf" srcId="{5DD791C5-2212-43D3-A08C-1A069B033787}" destId="{059535EC-B584-4AC4-834B-2156D1C9F662}" srcOrd="1" destOrd="0" presId="urn:microsoft.com/office/officeart/2005/8/layout/hierarchy1"/>
    <dgm:cxn modelId="{9F1E4A56-BAA2-499D-8873-149646A1B278}" type="presParOf" srcId="{66674AC5-A3A3-4983-827A-A7ACE8215383}" destId="{5AE9914C-CC88-475C-AE57-4370F06F4135}" srcOrd="8" destOrd="0" presId="urn:microsoft.com/office/officeart/2005/8/layout/hierarchy1"/>
    <dgm:cxn modelId="{03A77671-1B06-4800-90A8-B3416CE48CE2}" type="presParOf" srcId="{66674AC5-A3A3-4983-827A-A7ACE8215383}" destId="{4F60630C-0CCE-419D-A4E3-3CD86FC8A65A}" srcOrd="9" destOrd="0" presId="urn:microsoft.com/office/officeart/2005/8/layout/hierarchy1"/>
    <dgm:cxn modelId="{49975D37-752E-4A2C-B9CC-7EF83DA50467}" type="presParOf" srcId="{4F60630C-0CCE-419D-A4E3-3CD86FC8A65A}" destId="{E7EBC0F9-E2C3-48F9-B378-7E762A5B95B0}" srcOrd="0" destOrd="0" presId="urn:microsoft.com/office/officeart/2005/8/layout/hierarchy1"/>
    <dgm:cxn modelId="{E9E00DC3-F434-4A87-83C4-23A895EA487F}" type="presParOf" srcId="{E7EBC0F9-E2C3-48F9-B378-7E762A5B95B0}" destId="{C24DC816-242C-4E93-ABBC-574A56F975FC}" srcOrd="0" destOrd="0" presId="urn:microsoft.com/office/officeart/2005/8/layout/hierarchy1"/>
    <dgm:cxn modelId="{6DD80AC7-F0D2-4B8D-BD81-BBDB228CB37D}" type="presParOf" srcId="{E7EBC0F9-E2C3-48F9-B378-7E762A5B95B0}" destId="{00AAD8EF-5C7D-4C97-83EB-2FA8EB34CCDD}" srcOrd="1" destOrd="0" presId="urn:microsoft.com/office/officeart/2005/8/layout/hierarchy1"/>
    <dgm:cxn modelId="{F236CF9D-B3BB-4723-AFD6-4A3D4078917E}" type="presParOf" srcId="{4F60630C-0CCE-419D-A4E3-3CD86FC8A65A}" destId="{A766A447-CE0B-4EB8-BE67-15ED3D16DED7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AE9914C-CC88-475C-AE57-4370F06F4135}">
      <dsp:nvSpPr>
        <dsp:cNvPr id="0" name=""/>
        <dsp:cNvSpPr/>
      </dsp:nvSpPr>
      <dsp:spPr>
        <a:xfrm>
          <a:off x="4056533" y="1826632"/>
          <a:ext cx="3525105" cy="30502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07864"/>
              </a:lnTo>
              <a:lnTo>
                <a:pt x="3525105" y="207864"/>
              </a:lnTo>
              <a:lnTo>
                <a:pt x="3525105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00E56B8-22B0-4723-8FB1-5CC93910A38C}">
      <dsp:nvSpPr>
        <dsp:cNvPr id="0" name=""/>
        <dsp:cNvSpPr/>
      </dsp:nvSpPr>
      <dsp:spPr>
        <a:xfrm>
          <a:off x="6299782" y="2797638"/>
          <a:ext cx="1281856" cy="30502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07864"/>
              </a:lnTo>
              <a:lnTo>
                <a:pt x="1281856" y="207864"/>
              </a:lnTo>
              <a:lnTo>
                <a:pt x="1281856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CDA853E-2BF7-4C54-9883-419071C7D427}">
      <dsp:nvSpPr>
        <dsp:cNvPr id="0" name=""/>
        <dsp:cNvSpPr/>
      </dsp:nvSpPr>
      <dsp:spPr>
        <a:xfrm>
          <a:off x="6254062" y="2797638"/>
          <a:ext cx="91440" cy="30502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7E95305-8996-4C19-BAF0-ED2A04264396}">
      <dsp:nvSpPr>
        <dsp:cNvPr id="0" name=""/>
        <dsp:cNvSpPr/>
      </dsp:nvSpPr>
      <dsp:spPr>
        <a:xfrm>
          <a:off x="5017926" y="2797638"/>
          <a:ext cx="1281856" cy="305023"/>
        </a:xfrm>
        <a:custGeom>
          <a:avLst/>
          <a:gdLst/>
          <a:ahLst/>
          <a:cxnLst/>
          <a:rect l="0" t="0" r="0" b="0"/>
          <a:pathLst>
            <a:path>
              <a:moveTo>
                <a:pt x="1281856" y="0"/>
              </a:moveTo>
              <a:lnTo>
                <a:pt x="1281856" y="207864"/>
              </a:lnTo>
              <a:lnTo>
                <a:pt x="0" y="207864"/>
              </a:lnTo>
              <a:lnTo>
                <a:pt x="0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92957F2-0D3E-4404-859A-66409D8CB6B9}">
      <dsp:nvSpPr>
        <dsp:cNvPr id="0" name=""/>
        <dsp:cNvSpPr/>
      </dsp:nvSpPr>
      <dsp:spPr>
        <a:xfrm>
          <a:off x="4056533" y="1826632"/>
          <a:ext cx="2243249" cy="30502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07864"/>
              </a:lnTo>
              <a:lnTo>
                <a:pt x="2243249" y="207864"/>
              </a:lnTo>
              <a:lnTo>
                <a:pt x="2243249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1602E86-28F0-4DE6-B04D-12783A53EB22}">
      <dsp:nvSpPr>
        <dsp:cNvPr id="0" name=""/>
        <dsp:cNvSpPr/>
      </dsp:nvSpPr>
      <dsp:spPr>
        <a:xfrm>
          <a:off x="3690349" y="3768644"/>
          <a:ext cx="91440" cy="30502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E3BDAA7-3D22-4A14-A2AD-7C9FB2B69E07}">
      <dsp:nvSpPr>
        <dsp:cNvPr id="0" name=""/>
        <dsp:cNvSpPr/>
      </dsp:nvSpPr>
      <dsp:spPr>
        <a:xfrm>
          <a:off x="3690349" y="2797638"/>
          <a:ext cx="91440" cy="30502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F78E909-8CE6-4C3A-ACD9-657C2E38A6BF}">
      <dsp:nvSpPr>
        <dsp:cNvPr id="0" name=""/>
        <dsp:cNvSpPr/>
      </dsp:nvSpPr>
      <dsp:spPr>
        <a:xfrm>
          <a:off x="3736069" y="1826632"/>
          <a:ext cx="320464" cy="305023"/>
        </a:xfrm>
        <a:custGeom>
          <a:avLst/>
          <a:gdLst/>
          <a:ahLst/>
          <a:cxnLst/>
          <a:rect l="0" t="0" r="0" b="0"/>
          <a:pathLst>
            <a:path>
              <a:moveTo>
                <a:pt x="320464" y="0"/>
              </a:moveTo>
              <a:lnTo>
                <a:pt x="320464" y="207864"/>
              </a:lnTo>
              <a:lnTo>
                <a:pt x="0" y="207864"/>
              </a:lnTo>
              <a:lnTo>
                <a:pt x="0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3AE6C45-B8C7-44F8-81D2-C3C27287579A}">
      <dsp:nvSpPr>
        <dsp:cNvPr id="0" name=""/>
        <dsp:cNvSpPr/>
      </dsp:nvSpPr>
      <dsp:spPr>
        <a:xfrm>
          <a:off x="1813284" y="2797638"/>
          <a:ext cx="640928" cy="30502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07864"/>
              </a:lnTo>
              <a:lnTo>
                <a:pt x="640928" y="207864"/>
              </a:lnTo>
              <a:lnTo>
                <a:pt x="640928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9A7AD4A-C69B-4466-BC35-DA1C7762A773}">
      <dsp:nvSpPr>
        <dsp:cNvPr id="0" name=""/>
        <dsp:cNvSpPr/>
      </dsp:nvSpPr>
      <dsp:spPr>
        <a:xfrm>
          <a:off x="1172356" y="2797638"/>
          <a:ext cx="640928" cy="305023"/>
        </a:xfrm>
        <a:custGeom>
          <a:avLst/>
          <a:gdLst/>
          <a:ahLst/>
          <a:cxnLst/>
          <a:rect l="0" t="0" r="0" b="0"/>
          <a:pathLst>
            <a:path>
              <a:moveTo>
                <a:pt x="640928" y="0"/>
              </a:moveTo>
              <a:lnTo>
                <a:pt x="640928" y="207864"/>
              </a:lnTo>
              <a:lnTo>
                <a:pt x="0" y="207864"/>
              </a:lnTo>
              <a:lnTo>
                <a:pt x="0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DC45E4B-2349-4AE1-BA93-2CD911E665E9}">
      <dsp:nvSpPr>
        <dsp:cNvPr id="0" name=""/>
        <dsp:cNvSpPr/>
      </dsp:nvSpPr>
      <dsp:spPr>
        <a:xfrm>
          <a:off x="1813284" y="1826632"/>
          <a:ext cx="2243249" cy="305023"/>
        </a:xfrm>
        <a:custGeom>
          <a:avLst/>
          <a:gdLst/>
          <a:ahLst/>
          <a:cxnLst/>
          <a:rect l="0" t="0" r="0" b="0"/>
          <a:pathLst>
            <a:path>
              <a:moveTo>
                <a:pt x="2243249" y="0"/>
              </a:moveTo>
              <a:lnTo>
                <a:pt x="2243249" y="207864"/>
              </a:lnTo>
              <a:lnTo>
                <a:pt x="0" y="207864"/>
              </a:lnTo>
              <a:lnTo>
                <a:pt x="0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6A7B58B-B49D-4D13-9D4A-C52D45E8BBD8}">
      <dsp:nvSpPr>
        <dsp:cNvPr id="0" name=""/>
        <dsp:cNvSpPr/>
      </dsp:nvSpPr>
      <dsp:spPr>
        <a:xfrm>
          <a:off x="531428" y="1826632"/>
          <a:ext cx="3525105" cy="305023"/>
        </a:xfrm>
        <a:custGeom>
          <a:avLst/>
          <a:gdLst/>
          <a:ahLst/>
          <a:cxnLst/>
          <a:rect l="0" t="0" r="0" b="0"/>
          <a:pathLst>
            <a:path>
              <a:moveTo>
                <a:pt x="3525105" y="0"/>
              </a:moveTo>
              <a:lnTo>
                <a:pt x="3525105" y="207864"/>
              </a:lnTo>
              <a:lnTo>
                <a:pt x="0" y="207864"/>
              </a:lnTo>
              <a:lnTo>
                <a:pt x="0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B61A52A-2F79-4794-8EC6-B86AF9B980D5}">
      <dsp:nvSpPr>
        <dsp:cNvPr id="0" name=""/>
        <dsp:cNvSpPr/>
      </dsp:nvSpPr>
      <dsp:spPr>
        <a:xfrm>
          <a:off x="4010813" y="855625"/>
          <a:ext cx="91440" cy="30502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05023"/>
              </a:lnTo>
            </a:path>
          </a:pathLst>
        </a:custGeom>
        <a:noFill/>
        <a:ln w="55000" cap="flat" cmpd="thickThin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8C728D0-F169-4A9B-B5D4-8E736932EAE2}">
      <dsp:nvSpPr>
        <dsp:cNvPr id="0" name=""/>
        <dsp:cNvSpPr/>
      </dsp:nvSpPr>
      <dsp:spPr>
        <a:xfrm>
          <a:off x="3532137" y="189642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9D78127-5B4D-4719-BFC2-CDEFE91A83F3}">
      <dsp:nvSpPr>
        <dsp:cNvPr id="0" name=""/>
        <dsp:cNvSpPr/>
      </dsp:nvSpPr>
      <dsp:spPr>
        <a:xfrm>
          <a:off x="3648670" y="300348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Chief Executive Officer</a:t>
          </a:r>
          <a:endParaRPr lang="en-AU" sz="1000" kern="1200" dirty="0"/>
        </a:p>
      </dsp:txBody>
      <dsp:txXfrm>
        <a:off x="3668176" y="319854"/>
        <a:ext cx="1009779" cy="626970"/>
      </dsp:txXfrm>
    </dsp:sp>
    <dsp:sp modelId="{9D265BED-74A4-48B5-BBE5-538FD80AE3A1}">
      <dsp:nvSpPr>
        <dsp:cNvPr id="0" name=""/>
        <dsp:cNvSpPr/>
      </dsp:nvSpPr>
      <dsp:spPr>
        <a:xfrm>
          <a:off x="3532137" y="1160649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296BFB3-24F5-432F-947E-2AE8088099FE}">
      <dsp:nvSpPr>
        <dsp:cNvPr id="0" name=""/>
        <dsp:cNvSpPr/>
      </dsp:nvSpPr>
      <dsp:spPr>
        <a:xfrm>
          <a:off x="3648670" y="1271355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Managing Director</a:t>
          </a:r>
          <a:endParaRPr lang="en-AU" sz="1000" kern="1200" dirty="0"/>
        </a:p>
      </dsp:txBody>
      <dsp:txXfrm>
        <a:off x="3668176" y="1290861"/>
        <a:ext cx="1009779" cy="626970"/>
      </dsp:txXfrm>
    </dsp:sp>
    <dsp:sp modelId="{B858E506-0429-4486-BEF3-461071E1F2EE}">
      <dsp:nvSpPr>
        <dsp:cNvPr id="0" name=""/>
        <dsp:cNvSpPr/>
      </dsp:nvSpPr>
      <dsp:spPr>
        <a:xfrm>
          <a:off x="7032" y="2131655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19DEB05-1385-4DB3-90BF-26DD5D46C69A}">
      <dsp:nvSpPr>
        <dsp:cNvPr id="0" name=""/>
        <dsp:cNvSpPr/>
      </dsp:nvSpPr>
      <dsp:spPr>
        <a:xfrm>
          <a:off x="123564" y="2242361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Legal Advisor</a:t>
          </a:r>
          <a:endParaRPr lang="en-AU" sz="1000" kern="1200" dirty="0"/>
        </a:p>
      </dsp:txBody>
      <dsp:txXfrm>
        <a:off x="143070" y="2261867"/>
        <a:ext cx="1009779" cy="626970"/>
      </dsp:txXfrm>
    </dsp:sp>
    <dsp:sp modelId="{FF22AF00-7CDA-48D5-AAF5-919830E08A35}">
      <dsp:nvSpPr>
        <dsp:cNvPr id="0" name=""/>
        <dsp:cNvSpPr/>
      </dsp:nvSpPr>
      <dsp:spPr>
        <a:xfrm>
          <a:off x="1288888" y="2131655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02FBBD6-EAE3-4CE7-BE83-8BA77E6B5844}">
      <dsp:nvSpPr>
        <dsp:cNvPr id="0" name=""/>
        <dsp:cNvSpPr/>
      </dsp:nvSpPr>
      <dsp:spPr>
        <a:xfrm>
          <a:off x="1405421" y="2242361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General Manager</a:t>
          </a:r>
          <a:endParaRPr lang="en-AU" sz="1000" kern="1200" dirty="0"/>
        </a:p>
      </dsp:txBody>
      <dsp:txXfrm>
        <a:off x="1424927" y="2261867"/>
        <a:ext cx="1009779" cy="626970"/>
      </dsp:txXfrm>
    </dsp:sp>
    <dsp:sp modelId="{B2CAB697-6C40-4DC7-ABA4-C4FFFAE44974}">
      <dsp:nvSpPr>
        <dsp:cNvPr id="0" name=""/>
        <dsp:cNvSpPr/>
      </dsp:nvSpPr>
      <dsp:spPr>
        <a:xfrm>
          <a:off x="647960" y="3102662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49AB92F-9A25-43FB-BDA3-8200ABD8345A}">
      <dsp:nvSpPr>
        <dsp:cNvPr id="0" name=""/>
        <dsp:cNvSpPr/>
      </dsp:nvSpPr>
      <dsp:spPr>
        <a:xfrm>
          <a:off x="764492" y="3213367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Administration Manager</a:t>
          </a:r>
          <a:endParaRPr lang="en-AU" sz="1000" kern="1200" dirty="0"/>
        </a:p>
      </dsp:txBody>
      <dsp:txXfrm>
        <a:off x="783998" y="3232873"/>
        <a:ext cx="1009779" cy="626970"/>
      </dsp:txXfrm>
    </dsp:sp>
    <dsp:sp modelId="{FB9442B3-55BA-4C2A-A58C-89C985CF9FE1}">
      <dsp:nvSpPr>
        <dsp:cNvPr id="0" name=""/>
        <dsp:cNvSpPr/>
      </dsp:nvSpPr>
      <dsp:spPr>
        <a:xfrm>
          <a:off x="1929817" y="3102662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43FCFC4-E607-4743-B90B-62EAF494EB97}">
      <dsp:nvSpPr>
        <dsp:cNvPr id="0" name=""/>
        <dsp:cNvSpPr/>
      </dsp:nvSpPr>
      <dsp:spPr>
        <a:xfrm>
          <a:off x="2046349" y="3213367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Office Manager</a:t>
          </a:r>
          <a:endParaRPr lang="en-AU" sz="1000" kern="1200" dirty="0"/>
        </a:p>
      </dsp:txBody>
      <dsp:txXfrm>
        <a:off x="2065855" y="3232873"/>
        <a:ext cx="1009779" cy="626970"/>
      </dsp:txXfrm>
    </dsp:sp>
    <dsp:sp modelId="{96C7835A-1A6F-44EC-9A10-007321E75F46}">
      <dsp:nvSpPr>
        <dsp:cNvPr id="0" name=""/>
        <dsp:cNvSpPr/>
      </dsp:nvSpPr>
      <dsp:spPr>
        <a:xfrm>
          <a:off x="3211673" y="2131655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ED1D082-50F8-4A11-AB02-FA2D766F47A4}">
      <dsp:nvSpPr>
        <dsp:cNvPr id="0" name=""/>
        <dsp:cNvSpPr/>
      </dsp:nvSpPr>
      <dsp:spPr>
        <a:xfrm>
          <a:off x="3328206" y="2242361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Financial Controller</a:t>
          </a:r>
          <a:endParaRPr lang="en-AU" sz="1000" kern="1200" dirty="0"/>
        </a:p>
      </dsp:txBody>
      <dsp:txXfrm>
        <a:off x="3347712" y="2261867"/>
        <a:ext cx="1009779" cy="626970"/>
      </dsp:txXfrm>
    </dsp:sp>
    <dsp:sp modelId="{93795665-B7EC-42BA-BBF9-08F8C4E1160A}">
      <dsp:nvSpPr>
        <dsp:cNvPr id="0" name=""/>
        <dsp:cNvSpPr/>
      </dsp:nvSpPr>
      <dsp:spPr>
        <a:xfrm>
          <a:off x="3211673" y="3102662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81E1985-2004-4F83-BFBE-C07EBFD0A9DE}">
      <dsp:nvSpPr>
        <dsp:cNvPr id="0" name=""/>
        <dsp:cNvSpPr/>
      </dsp:nvSpPr>
      <dsp:spPr>
        <a:xfrm>
          <a:off x="3328206" y="3213367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Accountant</a:t>
          </a:r>
          <a:endParaRPr lang="en-AU" sz="1000" kern="1200" dirty="0"/>
        </a:p>
      </dsp:txBody>
      <dsp:txXfrm>
        <a:off x="3347712" y="3232873"/>
        <a:ext cx="1009779" cy="626970"/>
      </dsp:txXfrm>
    </dsp:sp>
    <dsp:sp modelId="{51FB1F7F-D661-4580-93F7-F91444B8045F}">
      <dsp:nvSpPr>
        <dsp:cNvPr id="0" name=""/>
        <dsp:cNvSpPr/>
      </dsp:nvSpPr>
      <dsp:spPr>
        <a:xfrm>
          <a:off x="3211673" y="4073668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B1D7F62-ED69-4D14-9E1C-6C6D3D161EEB}">
      <dsp:nvSpPr>
        <dsp:cNvPr id="0" name=""/>
        <dsp:cNvSpPr/>
      </dsp:nvSpPr>
      <dsp:spPr>
        <a:xfrm>
          <a:off x="3328206" y="4184374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Projects Officer</a:t>
          </a:r>
          <a:endParaRPr lang="en-AU" sz="1000" kern="1200" dirty="0"/>
        </a:p>
      </dsp:txBody>
      <dsp:txXfrm>
        <a:off x="3347712" y="4203880"/>
        <a:ext cx="1009779" cy="626970"/>
      </dsp:txXfrm>
    </dsp:sp>
    <dsp:sp modelId="{571C0D88-3B98-4A17-986D-0F7701FF7F86}">
      <dsp:nvSpPr>
        <dsp:cNvPr id="0" name=""/>
        <dsp:cNvSpPr/>
      </dsp:nvSpPr>
      <dsp:spPr>
        <a:xfrm>
          <a:off x="5775387" y="2131655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7DC48AA-C4FE-48A6-A16E-C24F73777CB0}">
      <dsp:nvSpPr>
        <dsp:cNvPr id="0" name=""/>
        <dsp:cNvSpPr/>
      </dsp:nvSpPr>
      <dsp:spPr>
        <a:xfrm>
          <a:off x="5891919" y="2242361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Marketing Director</a:t>
          </a:r>
          <a:endParaRPr lang="en-AU" sz="1000" kern="1200" dirty="0"/>
        </a:p>
      </dsp:txBody>
      <dsp:txXfrm>
        <a:off x="5911425" y="2261867"/>
        <a:ext cx="1009779" cy="626970"/>
      </dsp:txXfrm>
    </dsp:sp>
    <dsp:sp modelId="{60A75112-DB1B-4680-AB49-6DFE244040CB}">
      <dsp:nvSpPr>
        <dsp:cNvPr id="0" name=""/>
        <dsp:cNvSpPr/>
      </dsp:nvSpPr>
      <dsp:spPr>
        <a:xfrm>
          <a:off x="4493530" y="3102662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7B247A-0886-49F2-B89B-71CCAC4463FA}">
      <dsp:nvSpPr>
        <dsp:cNvPr id="0" name=""/>
        <dsp:cNvSpPr/>
      </dsp:nvSpPr>
      <dsp:spPr>
        <a:xfrm>
          <a:off x="4610062" y="3213367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Sales Manager</a:t>
          </a:r>
          <a:endParaRPr lang="en-AU" sz="1000" kern="1200" dirty="0"/>
        </a:p>
      </dsp:txBody>
      <dsp:txXfrm>
        <a:off x="4629568" y="3232873"/>
        <a:ext cx="1009779" cy="626970"/>
      </dsp:txXfrm>
    </dsp:sp>
    <dsp:sp modelId="{3F85EB0D-E14C-4201-8787-B8BE12E4F28D}">
      <dsp:nvSpPr>
        <dsp:cNvPr id="0" name=""/>
        <dsp:cNvSpPr/>
      </dsp:nvSpPr>
      <dsp:spPr>
        <a:xfrm>
          <a:off x="5775387" y="3102662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EF0DE3B-A066-4782-A613-E5027A00545B}">
      <dsp:nvSpPr>
        <dsp:cNvPr id="0" name=""/>
        <dsp:cNvSpPr/>
      </dsp:nvSpPr>
      <dsp:spPr>
        <a:xfrm>
          <a:off x="5891919" y="3213367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Customer Service Reps</a:t>
          </a:r>
          <a:endParaRPr lang="en-AU" sz="1000" kern="1200" dirty="0"/>
        </a:p>
      </dsp:txBody>
      <dsp:txXfrm>
        <a:off x="5911425" y="3232873"/>
        <a:ext cx="1009779" cy="626970"/>
      </dsp:txXfrm>
    </dsp:sp>
    <dsp:sp modelId="{BFF80DFF-12CF-4528-BAAE-3CDA4BC10E3B}">
      <dsp:nvSpPr>
        <dsp:cNvPr id="0" name=""/>
        <dsp:cNvSpPr/>
      </dsp:nvSpPr>
      <dsp:spPr>
        <a:xfrm>
          <a:off x="7057243" y="3102662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AD4B58C-2290-4539-9D19-119DCB515698}">
      <dsp:nvSpPr>
        <dsp:cNvPr id="0" name=""/>
        <dsp:cNvSpPr/>
      </dsp:nvSpPr>
      <dsp:spPr>
        <a:xfrm>
          <a:off x="7173776" y="3213367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Business Development</a:t>
          </a:r>
          <a:endParaRPr lang="en-AU" sz="1000" kern="1200" dirty="0"/>
        </a:p>
      </dsp:txBody>
      <dsp:txXfrm>
        <a:off x="7193282" y="3232873"/>
        <a:ext cx="1009779" cy="626970"/>
      </dsp:txXfrm>
    </dsp:sp>
    <dsp:sp modelId="{C24DC816-242C-4E93-ABBC-574A56F975FC}">
      <dsp:nvSpPr>
        <dsp:cNvPr id="0" name=""/>
        <dsp:cNvSpPr/>
      </dsp:nvSpPr>
      <dsp:spPr>
        <a:xfrm>
          <a:off x="7057243" y="2131655"/>
          <a:ext cx="1048791" cy="66598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0AAD8EF-5C7D-4C97-83EB-2FA8EB34CCDD}">
      <dsp:nvSpPr>
        <dsp:cNvPr id="0" name=""/>
        <dsp:cNvSpPr/>
      </dsp:nvSpPr>
      <dsp:spPr>
        <a:xfrm>
          <a:off x="7173776" y="2242361"/>
          <a:ext cx="1048791" cy="66598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000" kern="1200" dirty="0" smtClean="0"/>
            <a:t>Executive Assistant</a:t>
          </a:r>
          <a:endParaRPr lang="en-AU" sz="1000" kern="1200" dirty="0"/>
        </a:p>
      </dsp:txBody>
      <dsp:txXfrm>
        <a:off x="7193282" y="2261867"/>
        <a:ext cx="1009779" cy="62697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kumimoji="0"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 dirty="0">
              <a:solidFill>
                <a:schemeClr val="tx1">
                  <a:shade val="50000"/>
                </a:scheme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ontent Placeholder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75442359"/>
              </p:ext>
            </p:extLst>
          </p:nvPr>
        </p:nvGraphicFramePr>
        <p:xfrm>
          <a:off x="457200" y="1481138"/>
          <a:ext cx="8229600" cy="504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sz="3600" dirty="0" smtClean="0"/>
              <a:t>Organisational Chart</a:t>
            </a:r>
            <a:endParaRPr lang="en-AU" sz="36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343</TotalTime>
  <Words>32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Concourse</vt:lpstr>
      <vt:lpstr>AGE Research Institute Organisational 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Watsonia Publishing</dc:creator>
  <cp:lastModifiedBy>Natalie Ford</cp:lastModifiedBy>
  <cp:revision>16</cp:revision>
  <dcterms:created xsi:type="dcterms:W3CDTF">2008-04-04T02:53:42Z</dcterms:created>
  <dcterms:modified xsi:type="dcterms:W3CDTF">2010-10-06T03:27:57Z</dcterms:modified>
</cp:coreProperties>
</file>

<file path=docProps/thumbnail.jpeg>
</file>