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89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5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928"/>
    <a:srgbClr val="D91E1D"/>
    <a:srgbClr val="3B95B1"/>
    <a:srgbClr val="05214A"/>
    <a:srgbClr val="48A8E3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1" autoAdjust="0"/>
    <p:restoredTop sz="94660"/>
  </p:normalViewPr>
  <p:slideViewPr>
    <p:cSldViewPr snapToGrid="0">
      <p:cViewPr>
        <p:scale>
          <a:sx n="100" d="100"/>
          <a:sy n="100" d="100"/>
        </p:scale>
        <p:origin x="990" y="4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4/22/2013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41794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8971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99520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622552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64989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12091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82546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20396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87736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1612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56415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20851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53975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41776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08772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175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51700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4/22/2013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678148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90" r:id="rId1"/>
    <p:sldLayoutId id="2147483791" r:id="rId2"/>
    <p:sldLayoutId id="2147483792" r:id="rId3"/>
    <p:sldLayoutId id="2147483793" r:id="rId4"/>
    <p:sldLayoutId id="2147483794" r:id="rId5"/>
    <p:sldLayoutId id="2147483795" r:id="rId6"/>
    <p:sldLayoutId id="2147483796" r:id="rId7"/>
    <p:sldLayoutId id="2147483797" r:id="rId8"/>
    <p:sldLayoutId id="2147483798" r:id="rId9"/>
    <p:sldLayoutId id="2147483799" r:id="rId10"/>
    <p:sldLayoutId id="2147483800" r:id="rId11"/>
    <p:sldLayoutId id="2147483801" r:id="rId12"/>
    <p:sldLayoutId id="2147483802" r:id="rId13"/>
    <p:sldLayoutId id="2147483803" r:id="rId14"/>
    <p:sldLayoutId id="2147483804" r:id="rId15"/>
    <p:sldLayoutId id="2147483805" r:id="rId16"/>
    <p:sldLayoutId id="2147483806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4.xml"/><Relationship Id="rId1" Type="http://schemas.openxmlformats.org/officeDocument/2006/relationships/video" Target="http://www.youtube.com/v/d_QnI6TKlFM" TargetMode="External"/><Relationship Id="rId4" Type="http://schemas.openxmlformats.org/officeDocument/2006/relationships/image" Target="../media/image10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W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dirty="0" smtClean="0"/>
              <a:t>Step Into September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AU" dirty="0" smtClean="0"/>
              <a:t>Holiday Program</a:t>
            </a:r>
            <a:endParaRPr lang="en-AU" dirty="0"/>
          </a:p>
        </p:txBody>
      </p:sp>
      <p:pic>
        <p:nvPicPr>
          <p:cNvPr id="4" name="MS910219114[1]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6365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6061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Getting To Know You</a:t>
            </a:r>
            <a:endParaRPr lang="en-AU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AU" dirty="0" smtClean="0"/>
              <a:t>“Rules”</a:t>
            </a:r>
          </a:p>
          <a:p>
            <a:pPr marL="0" indent="0">
              <a:buNone/>
            </a:pPr>
            <a:r>
              <a:rPr lang="en-AU" dirty="0" smtClean="0"/>
              <a:t>“Agreements”</a:t>
            </a:r>
          </a:p>
          <a:p>
            <a:pPr marL="0" indent="0">
              <a:buNone/>
            </a:pPr>
            <a:r>
              <a:rPr lang="en-AU" dirty="0" smtClean="0"/>
              <a:t>“Icebreakers”</a:t>
            </a:r>
            <a:endParaRPr lang="en-AU" dirty="0"/>
          </a:p>
        </p:txBody>
      </p:sp>
      <p:sp>
        <p:nvSpPr>
          <p:cNvPr id="10" name="Freeform 9"/>
          <p:cNvSpPr/>
          <p:nvPr/>
        </p:nvSpPr>
        <p:spPr>
          <a:xfrm flipV="1">
            <a:off x="8386030" y="1995055"/>
            <a:ext cx="1691784" cy="2025289"/>
          </a:xfrm>
          <a:custGeom>
            <a:avLst/>
            <a:gdLst>
              <a:gd name="connsiteX0" fmla="*/ 624586 w 1691784"/>
              <a:gd name="connsiteY0" fmla="*/ 939910 h 2025289"/>
              <a:gd name="connsiteX1" fmla="*/ 630281 w 1691784"/>
              <a:gd name="connsiteY1" fmla="*/ 921563 h 2025289"/>
              <a:gd name="connsiteX2" fmla="*/ 680429 w 1691784"/>
              <a:gd name="connsiteY2" fmla="*/ 847183 h 2025289"/>
              <a:gd name="connsiteX3" fmla="*/ 746512 w 1691784"/>
              <a:gd name="connsiteY3" fmla="*/ 802629 h 2025289"/>
              <a:gd name="connsiteX4" fmla="*/ 746512 w 1691784"/>
              <a:gd name="connsiteY4" fmla="*/ 939910 h 2025289"/>
              <a:gd name="connsiteX5" fmla="*/ 945273 w 1691784"/>
              <a:gd name="connsiteY5" fmla="*/ 939911 h 2025289"/>
              <a:gd name="connsiteX6" fmla="*/ 945273 w 1691784"/>
              <a:gd name="connsiteY6" fmla="*/ 802629 h 2025289"/>
              <a:gd name="connsiteX7" fmla="*/ 1011355 w 1691784"/>
              <a:gd name="connsiteY7" fmla="*/ 847183 h 2025289"/>
              <a:gd name="connsiteX8" fmla="*/ 1061503 w 1691784"/>
              <a:gd name="connsiteY8" fmla="*/ 921563 h 2025289"/>
              <a:gd name="connsiteX9" fmla="*/ 1067199 w 1691784"/>
              <a:gd name="connsiteY9" fmla="*/ 939911 h 2025289"/>
              <a:gd name="connsiteX10" fmla="*/ 945274 w 1691784"/>
              <a:gd name="connsiteY10" fmla="*/ 1222662 h 2025289"/>
              <a:gd name="connsiteX11" fmla="*/ 945274 w 1691784"/>
              <a:gd name="connsiteY11" fmla="*/ 1085384 h 2025289"/>
              <a:gd name="connsiteX12" fmla="*/ 1067198 w 1691784"/>
              <a:gd name="connsiteY12" fmla="*/ 1085384 h 2025289"/>
              <a:gd name="connsiteX13" fmla="*/ 1061503 w 1691784"/>
              <a:gd name="connsiteY13" fmla="*/ 1103730 h 2025289"/>
              <a:gd name="connsiteX14" fmla="*/ 1011355 w 1691784"/>
              <a:gd name="connsiteY14" fmla="*/ 1178109 h 2025289"/>
              <a:gd name="connsiteX15" fmla="*/ 746513 w 1691784"/>
              <a:gd name="connsiteY15" fmla="*/ 1222664 h 2025289"/>
              <a:gd name="connsiteX16" fmla="*/ 680429 w 1691784"/>
              <a:gd name="connsiteY16" fmla="*/ 1178109 h 2025289"/>
              <a:gd name="connsiteX17" fmla="*/ 630281 w 1691784"/>
              <a:gd name="connsiteY17" fmla="*/ 1103730 h 2025289"/>
              <a:gd name="connsiteX18" fmla="*/ 624586 w 1691784"/>
              <a:gd name="connsiteY18" fmla="*/ 1085383 h 2025289"/>
              <a:gd name="connsiteX19" fmla="*/ 746513 w 1691784"/>
              <a:gd name="connsiteY19" fmla="*/ 1085383 h 2025289"/>
              <a:gd name="connsiteX20" fmla="*/ 845894 w 1691784"/>
              <a:gd name="connsiteY20" fmla="*/ 2025289 h 2025289"/>
              <a:gd name="connsiteX21" fmla="*/ 1044654 w 1691784"/>
              <a:gd name="connsiteY21" fmla="*/ 1826528 h 2025289"/>
              <a:gd name="connsiteX22" fmla="*/ 945274 w 1691784"/>
              <a:gd name="connsiteY22" fmla="*/ 1826528 h 2025289"/>
              <a:gd name="connsiteX23" fmla="*/ 945274 w 1691784"/>
              <a:gd name="connsiteY23" fmla="*/ 1320311 h 2025289"/>
              <a:gd name="connsiteX24" fmla="*/ 964714 w 1691784"/>
              <a:gd name="connsiteY24" fmla="*/ 1299511 h 2025289"/>
              <a:gd name="connsiteX25" fmla="*/ 1138634 w 1691784"/>
              <a:gd name="connsiteY25" fmla="*/ 1305388 h 2025289"/>
              <a:gd name="connsiteX26" fmla="*/ 1132757 w 1691784"/>
              <a:gd name="connsiteY26" fmla="*/ 1131468 h 2025289"/>
              <a:gd name="connsiteX27" fmla="*/ 1182066 w 1691784"/>
              <a:gd name="connsiteY27" fmla="*/ 1085384 h 2025289"/>
              <a:gd name="connsiteX28" fmla="*/ 1546312 w 1691784"/>
              <a:gd name="connsiteY28" fmla="*/ 1085384 h 2025289"/>
              <a:gd name="connsiteX29" fmla="*/ 1546312 w 1691784"/>
              <a:gd name="connsiteY29" fmla="*/ 1158120 h 2025289"/>
              <a:gd name="connsiteX30" fmla="*/ 1691784 w 1691784"/>
              <a:gd name="connsiteY30" fmla="*/ 1012647 h 2025289"/>
              <a:gd name="connsiteX31" fmla="*/ 1546312 w 1691784"/>
              <a:gd name="connsiteY31" fmla="*/ 867174 h 2025289"/>
              <a:gd name="connsiteX32" fmla="*/ 1546312 w 1691784"/>
              <a:gd name="connsiteY32" fmla="*/ 939911 h 2025289"/>
              <a:gd name="connsiteX33" fmla="*/ 1182068 w 1691784"/>
              <a:gd name="connsiteY33" fmla="*/ 939911 h 2025289"/>
              <a:gd name="connsiteX34" fmla="*/ 1132757 w 1691784"/>
              <a:gd name="connsiteY34" fmla="*/ 893824 h 2025289"/>
              <a:gd name="connsiteX35" fmla="*/ 1138634 w 1691784"/>
              <a:gd name="connsiteY35" fmla="*/ 719904 h 2025289"/>
              <a:gd name="connsiteX36" fmla="*/ 964714 w 1691784"/>
              <a:gd name="connsiteY36" fmla="*/ 725781 h 2025289"/>
              <a:gd name="connsiteX37" fmla="*/ 945273 w 1691784"/>
              <a:gd name="connsiteY37" fmla="*/ 704980 h 2025289"/>
              <a:gd name="connsiteX38" fmla="*/ 945273 w 1691784"/>
              <a:gd name="connsiteY38" fmla="*/ 198761 h 2025289"/>
              <a:gd name="connsiteX39" fmla="*/ 1044653 w 1691784"/>
              <a:gd name="connsiteY39" fmla="*/ 198761 h 2025289"/>
              <a:gd name="connsiteX40" fmla="*/ 845893 w 1691784"/>
              <a:gd name="connsiteY40" fmla="*/ 0 h 2025289"/>
              <a:gd name="connsiteX41" fmla="*/ 647132 w 1691784"/>
              <a:gd name="connsiteY41" fmla="*/ 198761 h 2025289"/>
              <a:gd name="connsiteX42" fmla="*/ 746512 w 1691784"/>
              <a:gd name="connsiteY42" fmla="*/ 198761 h 2025289"/>
              <a:gd name="connsiteX43" fmla="*/ 746512 w 1691784"/>
              <a:gd name="connsiteY43" fmla="*/ 704979 h 2025289"/>
              <a:gd name="connsiteX44" fmla="*/ 727070 w 1691784"/>
              <a:gd name="connsiteY44" fmla="*/ 725781 h 2025289"/>
              <a:gd name="connsiteX45" fmla="*/ 553150 w 1691784"/>
              <a:gd name="connsiteY45" fmla="*/ 719904 h 2025289"/>
              <a:gd name="connsiteX46" fmla="*/ 559027 w 1691784"/>
              <a:gd name="connsiteY46" fmla="*/ 893824 h 2025289"/>
              <a:gd name="connsiteX47" fmla="*/ 509717 w 1691784"/>
              <a:gd name="connsiteY47" fmla="*/ 939910 h 2025289"/>
              <a:gd name="connsiteX48" fmla="*/ 145474 w 1691784"/>
              <a:gd name="connsiteY48" fmla="*/ 939910 h 2025289"/>
              <a:gd name="connsiteX49" fmla="*/ 145474 w 1691784"/>
              <a:gd name="connsiteY49" fmla="*/ 867173 h 2025289"/>
              <a:gd name="connsiteX50" fmla="*/ 0 w 1691784"/>
              <a:gd name="connsiteY50" fmla="*/ 1012646 h 2025289"/>
              <a:gd name="connsiteX51" fmla="*/ 145474 w 1691784"/>
              <a:gd name="connsiteY51" fmla="*/ 1158119 h 2025289"/>
              <a:gd name="connsiteX52" fmla="*/ 145474 w 1691784"/>
              <a:gd name="connsiteY52" fmla="*/ 1085383 h 2025289"/>
              <a:gd name="connsiteX53" fmla="*/ 509717 w 1691784"/>
              <a:gd name="connsiteY53" fmla="*/ 1085383 h 2025289"/>
              <a:gd name="connsiteX54" fmla="*/ 559027 w 1691784"/>
              <a:gd name="connsiteY54" fmla="*/ 1131468 h 2025289"/>
              <a:gd name="connsiteX55" fmla="*/ 553150 w 1691784"/>
              <a:gd name="connsiteY55" fmla="*/ 1305388 h 2025289"/>
              <a:gd name="connsiteX56" fmla="*/ 727070 w 1691784"/>
              <a:gd name="connsiteY56" fmla="*/ 1299511 h 2025289"/>
              <a:gd name="connsiteX57" fmla="*/ 746513 w 1691784"/>
              <a:gd name="connsiteY57" fmla="*/ 1320314 h 2025289"/>
              <a:gd name="connsiteX58" fmla="*/ 746513 w 1691784"/>
              <a:gd name="connsiteY58" fmla="*/ 1826528 h 2025289"/>
              <a:gd name="connsiteX59" fmla="*/ 647133 w 1691784"/>
              <a:gd name="connsiteY59" fmla="*/ 1826528 h 20252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1691784" h="2025289">
                <a:moveTo>
                  <a:pt x="624586" y="939910"/>
                </a:moveTo>
                <a:lnTo>
                  <a:pt x="630281" y="921563"/>
                </a:lnTo>
                <a:cubicBezTo>
                  <a:pt x="642122" y="893567"/>
                  <a:pt x="659256" y="868356"/>
                  <a:pt x="680429" y="847183"/>
                </a:cubicBezTo>
                <a:lnTo>
                  <a:pt x="746512" y="802629"/>
                </a:lnTo>
                <a:lnTo>
                  <a:pt x="746512" y="939910"/>
                </a:lnTo>
                <a:close/>
                <a:moveTo>
                  <a:pt x="945273" y="939911"/>
                </a:moveTo>
                <a:lnTo>
                  <a:pt x="945273" y="802629"/>
                </a:lnTo>
                <a:lnTo>
                  <a:pt x="1011355" y="847183"/>
                </a:lnTo>
                <a:cubicBezTo>
                  <a:pt x="1032528" y="868356"/>
                  <a:pt x="1049662" y="893567"/>
                  <a:pt x="1061503" y="921563"/>
                </a:cubicBezTo>
                <a:lnTo>
                  <a:pt x="1067199" y="939911"/>
                </a:lnTo>
                <a:close/>
                <a:moveTo>
                  <a:pt x="945274" y="1222662"/>
                </a:moveTo>
                <a:lnTo>
                  <a:pt x="945274" y="1085384"/>
                </a:lnTo>
                <a:lnTo>
                  <a:pt x="1067198" y="1085384"/>
                </a:lnTo>
                <a:lnTo>
                  <a:pt x="1061503" y="1103730"/>
                </a:lnTo>
                <a:cubicBezTo>
                  <a:pt x="1049662" y="1131725"/>
                  <a:pt x="1032528" y="1156936"/>
                  <a:pt x="1011355" y="1178109"/>
                </a:cubicBezTo>
                <a:close/>
                <a:moveTo>
                  <a:pt x="746513" y="1222664"/>
                </a:moveTo>
                <a:lnTo>
                  <a:pt x="680429" y="1178109"/>
                </a:lnTo>
                <a:cubicBezTo>
                  <a:pt x="659256" y="1156936"/>
                  <a:pt x="642122" y="1131725"/>
                  <a:pt x="630281" y="1103730"/>
                </a:cubicBezTo>
                <a:lnTo>
                  <a:pt x="624586" y="1085383"/>
                </a:lnTo>
                <a:lnTo>
                  <a:pt x="746513" y="1085383"/>
                </a:lnTo>
                <a:close/>
                <a:moveTo>
                  <a:pt x="845894" y="2025289"/>
                </a:moveTo>
                <a:lnTo>
                  <a:pt x="1044654" y="1826528"/>
                </a:lnTo>
                <a:lnTo>
                  <a:pt x="945274" y="1826528"/>
                </a:lnTo>
                <a:lnTo>
                  <a:pt x="945274" y="1320311"/>
                </a:lnTo>
                <a:lnTo>
                  <a:pt x="964714" y="1299511"/>
                </a:lnTo>
                <a:lnTo>
                  <a:pt x="1138634" y="1305388"/>
                </a:lnTo>
                <a:lnTo>
                  <a:pt x="1132757" y="1131468"/>
                </a:lnTo>
                <a:lnTo>
                  <a:pt x="1182066" y="1085384"/>
                </a:lnTo>
                <a:lnTo>
                  <a:pt x="1546312" y="1085384"/>
                </a:lnTo>
                <a:lnTo>
                  <a:pt x="1546312" y="1158120"/>
                </a:lnTo>
                <a:lnTo>
                  <a:pt x="1691784" y="1012647"/>
                </a:lnTo>
                <a:lnTo>
                  <a:pt x="1546312" y="867174"/>
                </a:lnTo>
                <a:lnTo>
                  <a:pt x="1546312" y="939911"/>
                </a:lnTo>
                <a:lnTo>
                  <a:pt x="1182068" y="939911"/>
                </a:lnTo>
                <a:lnTo>
                  <a:pt x="1132757" y="893824"/>
                </a:lnTo>
                <a:lnTo>
                  <a:pt x="1138634" y="719904"/>
                </a:lnTo>
                <a:lnTo>
                  <a:pt x="964714" y="725781"/>
                </a:lnTo>
                <a:lnTo>
                  <a:pt x="945273" y="704980"/>
                </a:lnTo>
                <a:lnTo>
                  <a:pt x="945273" y="198761"/>
                </a:lnTo>
                <a:lnTo>
                  <a:pt x="1044653" y="198761"/>
                </a:lnTo>
                <a:lnTo>
                  <a:pt x="845893" y="0"/>
                </a:lnTo>
                <a:lnTo>
                  <a:pt x="647132" y="198761"/>
                </a:lnTo>
                <a:lnTo>
                  <a:pt x="746512" y="198761"/>
                </a:lnTo>
                <a:lnTo>
                  <a:pt x="746512" y="704979"/>
                </a:lnTo>
                <a:lnTo>
                  <a:pt x="727070" y="725781"/>
                </a:lnTo>
                <a:lnTo>
                  <a:pt x="553150" y="719904"/>
                </a:lnTo>
                <a:lnTo>
                  <a:pt x="559027" y="893824"/>
                </a:lnTo>
                <a:lnTo>
                  <a:pt x="509717" y="939910"/>
                </a:lnTo>
                <a:lnTo>
                  <a:pt x="145474" y="939910"/>
                </a:lnTo>
                <a:lnTo>
                  <a:pt x="145474" y="867173"/>
                </a:lnTo>
                <a:lnTo>
                  <a:pt x="0" y="1012646"/>
                </a:lnTo>
                <a:lnTo>
                  <a:pt x="145474" y="1158119"/>
                </a:lnTo>
                <a:lnTo>
                  <a:pt x="145474" y="1085383"/>
                </a:lnTo>
                <a:lnTo>
                  <a:pt x="509717" y="1085383"/>
                </a:lnTo>
                <a:lnTo>
                  <a:pt x="559027" y="1131468"/>
                </a:lnTo>
                <a:lnTo>
                  <a:pt x="553150" y="1305388"/>
                </a:lnTo>
                <a:lnTo>
                  <a:pt x="727070" y="1299511"/>
                </a:lnTo>
                <a:lnTo>
                  <a:pt x="746513" y="1320314"/>
                </a:lnTo>
                <a:lnTo>
                  <a:pt x="746513" y="1826528"/>
                </a:lnTo>
                <a:lnTo>
                  <a:pt x="647133" y="1826528"/>
                </a:lnTo>
                <a:close/>
              </a:path>
            </a:pathLst>
          </a:custGeom>
          <a:solidFill>
            <a:srgbClr val="E72928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70356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Swimming</a:t>
            </a:r>
            <a:endParaRPr lang="en-AU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090" y="2097088"/>
            <a:ext cx="5314644" cy="3541712"/>
          </a:xfrm>
          <a:prstGeom prst="round2Diag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13368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Soccer</a:t>
            </a:r>
            <a:endParaRPr lang="en-AU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14833" y1="23408" x2="39500" y2="4991"/>
                        <a14:foregroundMark x1="65167" y1="7229" x2="61333" y2="4991"/>
                        <a14:foregroundMark x1="5667" y1="43201" x2="12500" y2="24096"/>
                        <a14:foregroundMark x1="6167" y1="38898" x2="11333" y2="2409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4437" y="3100321"/>
            <a:ext cx="1505497" cy="1457823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1938" y="2733176"/>
            <a:ext cx="3955473" cy="3955473"/>
          </a:xfrm>
          <a:prstGeom prst="round2Same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76727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Drawing</a:t>
            </a:r>
            <a:endParaRPr lang="en-AU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72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7582" y="2249488"/>
            <a:ext cx="3933661" cy="3541712"/>
          </a:xfrm>
        </p:spPr>
      </p:pic>
    </p:spTree>
    <p:extLst>
      <p:ext uri="{BB962C8B-B14F-4D97-AF65-F5344CB8AC3E}">
        <p14:creationId xmlns:p14="http://schemas.microsoft.com/office/powerpoint/2010/main" val="1247149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Pottery</a:t>
            </a:r>
            <a:endParaRPr lang="en-AU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2546" y="2097088"/>
            <a:ext cx="2903731" cy="4073179"/>
          </a:xfrm>
          <a:prstGeom prst="round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25652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Cooking</a:t>
            </a:r>
            <a:endParaRPr lang="en-AU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AU" dirty="0" smtClean="0"/>
              <a:t>Learn to cook pizza and more…</a:t>
            </a:r>
            <a:endParaRPr lang="en-AU" dirty="0"/>
          </a:p>
        </p:txBody>
      </p:sp>
      <p:pic>
        <p:nvPicPr>
          <p:cNvPr id="10" name="d_QnI6TKlFM"/>
          <p:cNvPicPr>
            <a:picLocks noGrp="1" noRot="1" noChangeAspect="1"/>
          </p:cNvPicPr>
          <p:nvPr>
            <p:ph sz="half" idx="2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7085013" y="2876550"/>
            <a:ext cx="3048000" cy="2286000"/>
          </a:xfrm>
          <a:prstGeom prst="rect">
            <a:avLst/>
          </a:prstGeom>
        </p:spPr>
      </p:pic>
      <p:pic>
        <p:nvPicPr>
          <p:cNvPr id="4" name="Content Placeholder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2330" y="3040435"/>
            <a:ext cx="1516548" cy="841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8835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Music Appreciation</a:t>
            </a:r>
            <a:endParaRPr lang="en-AU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1413" y="2323979"/>
            <a:ext cx="2446185" cy="1800000"/>
          </a:xfr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0107" y="1852379"/>
            <a:ext cx="2743200" cy="27432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5817" y="2323979"/>
            <a:ext cx="1431594" cy="18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496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Maths 4 Fun</a:t>
            </a:r>
            <a:endParaRPr lang="en-AU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0781" y="3407121"/>
            <a:ext cx="2498756" cy="3450879"/>
          </a:xfrm>
        </p:spPr>
      </p:pic>
    </p:spTree>
    <p:extLst>
      <p:ext uri="{BB962C8B-B14F-4D97-AF65-F5344CB8AC3E}">
        <p14:creationId xmlns:p14="http://schemas.microsoft.com/office/powerpoint/2010/main" val="4223373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rcuit">
  <a:themeElements>
    <a:clrScheme name="Circuit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Circui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0911B802-464C-4241-8DD9-B60FF88E379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Circuit</Template>
  <TotalTime>5524</TotalTime>
  <Words>35</Words>
  <Application>Microsoft Office PowerPoint</Application>
  <PresentationFormat>Widescreen</PresentationFormat>
  <Paragraphs>14</Paragraphs>
  <Slides>9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Trebuchet MS</vt:lpstr>
      <vt:lpstr>Tw Cen MT</vt:lpstr>
      <vt:lpstr>Circuit</vt:lpstr>
      <vt:lpstr>Step Into September</vt:lpstr>
      <vt:lpstr>Getting To Know You</vt:lpstr>
      <vt:lpstr>Swimming</vt:lpstr>
      <vt:lpstr>Soccer</vt:lpstr>
      <vt:lpstr>Drawing</vt:lpstr>
      <vt:lpstr>Pottery</vt:lpstr>
      <vt:lpstr>Cooking</vt:lpstr>
      <vt:lpstr>Music Appreciation</vt:lpstr>
      <vt:lpstr>Maths 4 Fun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Lisa Charlesworth</dc:creator>
  <cp:lastModifiedBy>Lisa Charlesworth</cp:lastModifiedBy>
  <cp:revision>33</cp:revision>
  <dcterms:created xsi:type="dcterms:W3CDTF">2013-04-18T04:29:17Z</dcterms:created>
  <dcterms:modified xsi:type="dcterms:W3CDTF">2013-04-22T02:39:37Z</dcterms:modified>
</cp:coreProperties>
</file>