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440" autoAdjust="0"/>
    <p:restoredTop sz="86502" autoAdjust="0"/>
  </p:normalViewPr>
  <p:slideViewPr>
    <p:cSldViewPr snapToGrid="0">
      <p:cViewPr varScale="1">
        <p:scale>
          <a:sx n="92" d="100"/>
          <a:sy n="92" d="100"/>
        </p:scale>
        <p:origin x="378" y="9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5E6AD3-5C29-49C3-9F62-C95CF9A03C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9C0E78F-1914-463E-A522-236444465DA7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GB" dirty="0"/>
        </a:p>
      </dgm:t>
    </dgm:pt>
    <dgm:pt modelId="{F3664904-12F8-48C7-A573-7698A4372007}" type="parTrans" cxnId="{51B0394B-663C-450B-8F71-BBC9DFA520C5}">
      <dgm:prSet/>
      <dgm:spPr/>
      <dgm:t>
        <a:bodyPr/>
        <a:lstStyle/>
        <a:p>
          <a:endParaRPr lang="en-GB"/>
        </a:p>
      </dgm:t>
    </dgm:pt>
    <dgm:pt modelId="{248F7F54-F2ED-4FE1-B37D-9154FC9B4910}" type="sibTrans" cxnId="{51B0394B-663C-450B-8F71-BBC9DFA520C5}">
      <dgm:prSet/>
      <dgm:spPr/>
      <dgm:t>
        <a:bodyPr/>
        <a:lstStyle/>
        <a:p>
          <a:endParaRPr lang="en-GB"/>
        </a:p>
      </dgm:t>
    </dgm:pt>
    <dgm:pt modelId="{6700062C-C32D-4408-BF7D-0C813B804700}" type="asst">
      <dgm:prSet phldrT="[Text]"/>
      <dgm:spPr/>
      <dgm:t>
        <a:bodyPr/>
        <a:lstStyle/>
        <a:p>
          <a:r>
            <a:rPr lang="en-AU" dirty="0" smtClean="0"/>
            <a:t>Legal Advisor</a:t>
          </a:r>
          <a:endParaRPr lang="en-GB" dirty="0"/>
        </a:p>
      </dgm:t>
    </dgm:pt>
    <dgm:pt modelId="{476398F4-48CA-4B12-B965-C653E2BC8068}" type="parTrans" cxnId="{86EC052A-17E9-4349-B559-90A084878A12}">
      <dgm:prSet/>
      <dgm:spPr/>
      <dgm:t>
        <a:bodyPr/>
        <a:lstStyle/>
        <a:p>
          <a:endParaRPr lang="en-GB"/>
        </a:p>
      </dgm:t>
    </dgm:pt>
    <dgm:pt modelId="{699313FE-F6E9-43EA-B2CC-A3F318BB47DA}" type="sibTrans" cxnId="{86EC052A-17E9-4349-B559-90A084878A12}">
      <dgm:prSet/>
      <dgm:spPr/>
      <dgm:t>
        <a:bodyPr/>
        <a:lstStyle/>
        <a:p>
          <a:endParaRPr lang="en-GB"/>
        </a:p>
      </dgm:t>
    </dgm:pt>
    <dgm:pt modelId="{7F8A6698-8665-49B3-AE46-1A1454D2022E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GB" dirty="0"/>
        </a:p>
      </dgm:t>
    </dgm:pt>
    <dgm:pt modelId="{9F3EA4EA-CE28-47D9-B27D-03AD4699FD27}" type="parTrans" cxnId="{A83316BE-D124-4CFA-A8CB-40060520D51C}">
      <dgm:prSet/>
      <dgm:spPr/>
      <dgm:t>
        <a:bodyPr/>
        <a:lstStyle/>
        <a:p>
          <a:endParaRPr lang="en-GB"/>
        </a:p>
      </dgm:t>
    </dgm:pt>
    <dgm:pt modelId="{4161E828-2052-4412-8B4A-1C5665BEDC30}" type="sibTrans" cxnId="{A83316BE-D124-4CFA-A8CB-40060520D51C}">
      <dgm:prSet/>
      <dgm:spPr/>
      <dgm:t>
        <a:bodyPr/>
        <a:lstStyle/>
        <a:p>
          <a:endParaRPr lang="en-GB"/>
        </a:p>
      </dgm:t>
    </dgm:pt>
    <dgm:pt modelId="{69CAF409-E0A4-4012-BBE4-21B34A18206E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GB" dirty="0"/>
        </a:p>
      </dgm:t>
    </dgm:pt>
    <dgm:pt modelId="{92FABF0C-F016-4B62-A1C3-5170A747F23E}" type="parTrans" cxnId="{08AE23AC-7C78-4BDC-B609-108658CB96BD}">
      <dgm:prSet/>
      <dgm:spPr/>
      <dgm:t>
        <a:bodyPr/>
        <a:lstStyle/>
        <a:p>
          <a:endParaRPr lang="en-GB"/>
        </a:p>
      </dgm:t>
    </dgm:pt>
    <dgm:pt modelId="{D764A5D3-D55E-4EA5-8246-6043B484F178}" type="sibTrans" cxnId="{08AE23AC-7C78-4BDC-B609-108658CB96BD}">
      <dgm:prSet/>
      <dgm:spPr/>
      <dgm:t>
        <a:bodyPr/>
        <a:lstStyle/>
        <a:p>
          <a:endParaRPr lang="en-GB"/>
        </a:p>
      </dgm:t>
    </dgm:pt>
    <dgm:pt modelId="{98182752-62B0-4561-8781-147AFDC45536}">
      <dgm:prSet phldrT="[Text]"/>
      <dgm:spPr/>
      <dgm:t>
        <a:bodyPr/>
        <a:lstStyle/>
        <a:p>
          <a:r>
            <a:rPr lang="en-AU" dirty="0" smtClean="0"/>
            <a:t>Marketing Director</a:t>
          </a:r>
          <a:endParaRPr lang="en-GB" dirty="0"/>
        </a:p>
      </dgm:t>
    </dgm:pt>
    <dgm:pt modelId="{D61E94F1-0123-4400-A234-7898A7F25EE0}" type="parTrans" cxnId="{F7C6C240-4761-4FD8-BC46-964F58877DA5}">
      <dgm:prSet/>
      <dgm:spPr/>
      <dgm:t>
        <a:bodyPr/>
        <a:lstStyle/>
        <a:p>
          <a:endParaRPr lang="en-GB"/>
        </a:p>
      </dgm:t>
    </dgm:pt>
    <dgm:pt modelId="{F602ACC0-6963-461B-A0B8-0E2B32B5F12A}" type="sibTrans" cxnId="{F7C6C240-4761-4FD8-BC46-964F58877DA5}">
      <dgm:prSet/>
      <dgm:spPr/>
      <dgm:t>
        <a:bodyPr/>
        <a:lstStyle/>
        <a:p>
          <a:endParaRPr lang="en-GB"/>
        </a:p>
      </dgm:t>
    </dgm:pt>
    <dgm:pt modelId="{603784D2-94C2-4C08-A3DB-02118A1F1BD5}">
      <dgm:prSet/>
      <dgm:spPr/>
      <dgm:t>
        <a:bodyPr/>
        <a:lstStyle/>
        <a:p>
          <a:r>
            <a:rPr lang="en-AU" dirty="0" smtClean="0"/>
            <a:t>Business Development</a:t>
          </a:r>
          <a:endParaRPr lang="en-AU" dirty="0"/>
        </a:p>
      </dgm:t>
    </dgm:pt>
    <dgm:pt modelId="{FD13BCD7-7C51-43C1-A34B-BCEA7F6E9051}" type="parTrans" cxnId="{38FF6BC5-B1F7-4B52-AC9A-D35FD4CDCC5C}">
      <dgm:prSet/>
      <dgm:spPr/>
      <dgm:t>
        <a:bodyPr/>
        <a:lstStyle/>
        <a:p>
          <a:endParaRPr lang="en-AU"/>
        </a:p>
      </dgm:t>
    </dgm:pt>
    <dgm:pt modelId="{78DBBB2C-5AAB-4D69-82ED-2D1B3E12BD83}" type="sibTrans" cxnId="{38FF6BC5-B1F7-4B52-AC9A-D35FD4CDCC5C}">
      <dgm:prSet/>
      <dgm:spPr/>
      <dgm:t>
        <a:bodyPr/>
        <a:lstStyle/>
        <a:p>
          <a:endParaRPr lang="en-AU"/>
        </a:p>
      </dgm:t>
    </dgm:pt>
    <dgm:pt modelId="{91D10C17-072E-4CB2-9E99-DE0B5C7B2A4C}">
      <dgm:prSet/>
      <dgm:spPr/>
      <dgm:t>
        <a:bodyPr/>
        <a:lstStyle/>
        <a:p>
          <a:r>
            <a:rPr lang="en-AU" dirty="0" smtClean="0"/>
            <a:t>Accountant</a:t>
          </a:r>
          <a:endParaRPr lang="en-AU" dirty="0"/>
        </a:p>
      </dgm:t>
    </dgm:pt>
    <dgm:pt modelId="{0EB6EB9D-39CE-4C1A-995E-3AE6D16AF403}" type="parTrans" cxnId="{7FA20752-F76E-457E-8710-E0984D1C841D}">
      <dgm:prSet/>
      <dgm:spPr/>
      <dgm:t>
        <a:bodyPr/>
        <a:lstStyle/>
        <a:p>
          <a:endParaRPr lang="en-AU"/>
        </a:p>
      </dgm:t>
    </dgm:pt>
    <dgm:pt modelId="{3C7DB4D5-C5E5-4A33-AAE7-4246D6AD0C72}" type="sibTrans" cxnId="{7FA20752-F76E-457E-8710-E0984D1C841D}">
      <dgm:prSet/>
      <dgm:spPr/>
      <dgm:t>
        <a:bodyPr/>
        <a:lstStyle/>
        <a:p>
          <a:endParaRPr lang="en-AU"/>
        </a:p>
      </dgm:t>
    </dgm:pt>
    <dgm:pt modelId="{31ABA660-522B-4C76-ABC3-96E1DAA2FC8F}">
      <dgm:prSet/>
      <dgm:spPr/>
      <dgm:t>
        <a:bodyPr/>
        <a:lstStyle/>
        <a:p>
          <a:r>
            <a:rPr lang="en-AU" dirty="0" smtClean="0"/>
            <a:t>Projects Officer</a:t>
          </a:r>
          <a:endParaRPr lang="en-AU" dirty="0"/>
        </a:p>
      </dgm:t>
    </dgm:pt>
    <dgm:pt modelId="{9EF773A1-5EFA-4934-952B-4993CB08FCFD}" type="parTrans" cxnId="{ABF90FC7-37EC-4604-9245-51668AD37FAF}">
      <dgm:prSet/>
      <dgm:spPr/>
      <dgm:t>
        <a:bodyPr/>
        <a:lstStyle/>
        <a:p>
          <a:endParaRPr lang="en-AU"/>
        </a:p>
      </dgm:t>
    </dgm:pt>
    <dgm:pt modelId="{86BDF3A4-018A-4A0F-ABCC-81513F190F2A}" type="sibTrans" cxnId="{ABF90FC7-37EC-4604-9245-51668AD37FAF}">
      <dgm:prSet/>
      <dgm:spPr/>
      <dgm:t>
        <a:bodyPr/>
        <a:lstStyle/>
        <a:p>
          <a:endParaRPr lang="en-AU"/>
        </a:p>
      </dgm:t>
    </dgm:pt>
    <dgm:pt modelId="{79315155-EC85-42D7-AA65-44E7DB20C1DE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AU" dirty="0"/>
        </a:p>
      </dgm:t>
    </dgm:pt>
    <dgm:pt modelId="{BB3BF907-C4FF-4FB6-9C1B-FB13495F6810}" type="parTrans" cxnId="{E5ACE233-4341-47B8-9D81-8A81D95AEA8A}">
      <dgm:prSet/>
      <dgm:spPr/>
    </dgm:pt>
    <dgm:pt modelId="{5613AD81-F8EB-4DD9-92F7-84F1AEC136A0}" type="sibTrans" cxnId="{E5ACE233-4341-47B8-9D81-8A81D95AEA8A}">
      <dgm:prSet/>
      <dgm:spPr/>
    </dgm:pt>
    <dgm:pt modelId="{5DB8EE02-43DA-4930-8931-1537020F7EA0}">
      <dgm:prSet/>
      <dgm:spPr/>
      <dgm:t>
        <a:bodyPr/>
        <a:lstStyle/>
        <a:p>
          <a:r>
            <a:rPr lang="en-AU" dirty="0" smtClean="0"/>
            <a:t>General Manager</a:t>
          </a:r>
          <a:endParaRPr lang="en-AU" dirty="0"/>
        </a:p>
      </dgm:t>
    </dgm:pt>
    <dgm:pt modelId="{111D0BCE-7FBA-4224-A5BC-5AD76A43ED8D}" type="parTrans" cxnId="{176DFD7E-E9DB-407D-90B2-70E41DDA2A8B}">
      <dgm:prSet/>
      <dgm:spPr/>
    </dgm:pt>
    <dgm:pt modelId="{395555A6-827B-406B-B640-B5F139AA51A0}" type="sibTrans" cxnId="{176DFD7E-E9DB-407D-90B2-70E41DDA2A8B}">
      <dgm:prSet/>
      <dgm:spPr/>
    </dgm:pt>
    <dgm:pt modelId="{AF14650E-83C3-404E-B038-2595C32B800C}">
      <dgm:prSet/>
      <dgm:spPr/>
      <dgm:t>
        <a:bodyPr/>
        <a:lstStyle/>
        <a:p>
          <a:r>
            <a:rPr lang="en-AU" dirty="0" smtClean="0"/>
            <a:t>Sales Manager</a:t>
          </a:r>
          <a:endParaRPr lang="en-AU" dirty="0"/>
        </a:p>
      </dgm:t>
    </dgm:pt>
    <dgm:pt modelId="{53519910-CD51-40B3-8295-D1C9AA81F453}" type="parTrans" cxnId="{4E9E33AD-833B-448B-ADF3-02DC76F3ED80}">
      <dgm:prSet/>
      <dgm:spPr/>
    </dgm:pt>
    <dgm:pt modelId="{4D28ECA5-41BA-4B8B-BB5D-B1E94D98DB29}" type="sibTrans" cxnId="{4E9E33AD-833B-448B-ADF3-02DC76F3ED80}">
      <dgm:prSet/>
      <dgm:spPr/>
    </dgm:pt>
    <dgm:pt modelId="{2EACD1EC-2F5F-4A04-BCBC-A4A36B46BD52}">
      <dgm:prSet/>
      <dgm:spPr/>
      <dgm:t>
        <a:bodyPr/>
        <a:lstStyle/>
        <a:p>
          <a:r>
            <a:rPr lang="en-AU" dirty="0" smtClean="0"/>
            <a:t>Office Manager</a:t>
          </a:r>
          <a:endParaRPr lang="en-AU" dirty="0"/>
        </a:p>
      </dgm:t>
    </dgm:pt>
    <dgm:pt modelId="{9BE2E9E1-F6A4-4385-9FA9-046551BE6F60}" type="parTrans" cxnId="{32483405-885E-4120-820A-F09ACF650E5B}">
      <dgm:prSet/>
      <dgm:spPr/>
    </dgm:pt>
    <dgm:pt modelId="{A6BA3742-5BF9-455C-B33E-017B78CBAE01}" type="sibTrans" cxnId="{32483405-885E-4120-820A-F09ACF650E5B}">
      <dgm:prSet/>
      <dgm:spPr/>
    </dgm:pt>
    <dgm:pt modelId="{3DAF8FAA-CE91-4F3D-B468-E16D087B7235}" type="asst">
      <dgm:prSet/>
      <dgm:spPr/>
      <dgm:t>
        <a:bodyPr/>
        <a:lstStyle/>
        <a:p>
          <a:r>
            <a:rPr lang="en-AU" dirty="0" smtClean="0"/>
            <a:t>Executive Assistant</a:t>
          </a:r>
          <a:endParaRPr lang="en-AU" dirty="0"/>
        </a:p>
      </dgm:t>
    </dgm:pt>
    <dgm:pt modelId="{ECF48BBD-40EF-40A4-80EE-C4627D03F3D0}" type="parTrans" cxnId="{85242DA3-81D8-4132-93AB-59D6AA620B69}">
      <dgm:prSet/>
      <dgm:spPr/>
    </dgm:pt>
    <dgm:pt modelId="{78410A1C-D892-470F-98AB-91F383CB5429}" type="sibTrans" cxnId="{85242DA3-81D8-4132-93AB-59D6AA620B69}">
      <dgm:prSet/>
      <dgm:spPr/>
    </dgm:pt>
    <dgm:pt modelId="{67405E6B-47D3-4166-BE7E-E663165CC2D7}" type="asst">
      <dgm:prSet/>
      <dgm:spPr/>
      <dgm:t>
        <a:bodyPr/>
        <a:lstStyle/>
        <a:p>
          <a:r>
            <a:rPr lang="en-AU" dirty="0" smtClean="0"/>
            <a:t>Customer Service Reps</a:t>
          </a:r>
          <a:endParaRPr lang="en-AU" dirty="0"/>
        </a:p>
      </dgm:t>
    </dgm:pt>
    <dgm:pt modelId="{42C1B6C1-92C9-450A-92E7-710512ACCF87}" type="parTrans" cxnId="{E3FFB259-90C1-44C9-BD8C-4375AD14A3E3}">
      <dgm:prSet/>
      <dgm:spPr/>
    </dgm:pt>
    <dgm:pt modelId="{5387D60B-E954-492F-A0B2-A1C696CC7F84}" type="sibTrans" cxnId="{E3FFB259-90C1-44C9-BD8C-4375AD14A3E3}">
      <dgm:prSet/>
      <dgm:spPr/>
    </dgm:pt>
    <dgm:pt modelId="{FDEF2CB4-BE06-4E14-BF44-6019B96FDCCB}" type="pres">
      <dgm:prSet presAssocID="{A85E6AD3-5C29-49C3-9F62-C95CF9A03CD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85FB08E9-4035-4573-B39E-9B0FEF708C88}" type="pres">
      <dgm:prSet presAssocID="{79315155-EC85-42D7-AA65-44E7DB20C1DE}" presName="hierRoot1" presStyleCnt="0">
        <dgm:presLayoutVars>
          <dgm:hierBranch val="init"/>
        </dgm:presLayoutVars>
      </dgm:prSet>
      <dgm:spPr/>
    </dgm:pt>
    <dgm:pt modelId="{A5E33A67-AAFC-4F08-AEDD-4092B7454B23}" type="pres">
      <dgm:prSet presAssocID="{79315155-EC85-42D7-AA65-44E7DB20C1DE}" presName="rootComposite1" presStyleCnt="0"/>
      <dgm:spPr/>
    </dgm:pt>
    <dgm:pt modelId="{0EEE8E1F-8DE7-41E9-9424-39B699AE4FA6}" type="pres">
      <dgm:prSet presAssocID="{79315155-EC85-42D7-AA65-44E7DB20C1DE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F83F572D-4A92-484E-8EF7-87677D655DA4}" type="pres">
      <dgm:prSet presAssocID="{79315155-EC85-42D7-AA65-44E7DB20C1DE}" presName="rootConnector1" presStyleLbl="node1" presStyleIdx="0" presStyleCnt="0"/>
      <dgm:spPr/>
      <dgm:t>
        <a:bodyPr/>
        <a:lstStyle/>
        <a:p>
          <a:endParaRPr lang="en-AU"/>
        </a:p>
      </dgm:t>
    </dgm:pt>
    <dgm:pt modelId="{9FFBDD5C-BDA4-43EE-A8DA-0366393457EC}" type="pres">
      <dgm:prSet presAssocID="{79315155-EC85-42D7-AA65-44E7DB20C1DE}" presName="hierChild2" presStyleCnt="0"/>
      <dgm:spPr/>
    </dgm:pt>
    <dgm:pt modelId="{7AA17AC5-B263-4D2C-BB80-D2A18566C17D}" type="pres">
      <dgm:prSet presAssocID="{F3664904-12F8-48C7-A573-7698A4372007}" presName="Name37" presStyleLbl="parChTrans1D2" presStyleIdx="0" presStyleCnt="1"/>
      <dgm:spPr/>
      <dgm:t>
        <a:bodyPr/>
        <a:lstStyle/>
        <a:p>
          <a:endParaRPr lang="en-AU"/>
        </a:p>
      </dgm:t>
    </dgm:pt>
    <dgm:pt modelId="{BE9E021B-395D-4600-911C-F358135D5014}" type="pres">
      <dgm:prSet presAssocID="{B9C0E78F-1914-463E-A522-236444465DA7}" presName="hierRoot2" presStyleCnt="0">
        <dgm:presLayoutVars>
          <dgm:hierBranch val="init"/>
        </dgm:presLayoutVars>
      </dgm:prSet>
      <dgm:spPr/>
    </dgm:pt>
    <dgm:pt modelId="{E0D2BD26-2ED6-410A-8CAB-499ECE837663}" type="pres">
      <dgm:prSet presAssocID="{B9C0E78F-1914-463E-A522-236444465DA7}" presName="rootComposite" presStyleCnt="0"/>
      <dgm:spPr/>
    </dgm:pt>
    <dgm:pt modelId="{CC6C6FB8-CB11-4E54-9EC0-0629D817561D}" type="pres">
      <dgm:prSet presAssocID="{B9C0E78F-1914-463E-A522-236444465DA7}" presName="rootText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8C20F6DE-22F0-4629-94FC-C0D70DCCACDA}" type="pres">
      <dgm:prSet presAssocID="{B9C0E78F-1914-463E-A522-236444465DA7}" presName="rootConnector" presStyleLbl="node2" presStyleIdx="0" presStyleCnt="1"/>
      <dgm:spPr/>
      <dgm:t>
        <a:bodyPr/>
        <a:lstStyle/>
        <a:p>
          <a:endParaRPr lang="en-AU"/>
        </a:p>
      </dgm:t>
    </dgm:pt>
    <dgm:pt modelId="{D0721367-27B9-4282-BC50-BF0402B9C1CC}" type="pres">
      <dgm:prSet presAssocID="{B9C0E78F-1914-463E-A522-236444465DA7}" presName="hierChild4" presStyleCnt="0"/>
      <dgm:spPr/>
    </dgm:pt>
    <dgm:pt modelId="{7B5A5FF1-BFFA-4D3E-8D99-7731214DD81F}" type="pres">
      <dgm:prSet presAssocID="{111D0BCE-7FBA-4224-A5BC-5AD76A43ED8D}" presName="Name37" presStyleLbl="parChTrans1D3" presStyleIdx="0" presStyleCnt="5"/>
      <dgm:spPr/>
    </dgm:pt>
    <dgm:pt modelId="{7D21D66E-1256-4BC6-961C-2117D341495C}" type="pres">
      <dgm:prSet presAssocID="{5DB8EE02-43DA-4930-8931-1537020F7EA0}" presName="hierRoot2" presStyleCnt="0">
        <dgm:presLayoutVars>
          <dgm:hierBranch val="init"/>
        </dgm:presLayoutVars>
      </dgm:prSet>
      <dgm:spPr/>
    </dgm:pt>
    <dgm:pt modelId="{B4CFEC06-9334-404C-905F-20F2804B9D97}" type="pres">
      <dgm:prSet presAssocID="{5DB8EE02-43DA-4930-8931-1537020F7EA0}" presName="rootComposite" presStyleCnt="0"/>
      <dgm:spPr/>
    </dgm:pt>
    <dgm:pt modelId="{4D5BA11F-7C78-47EF-8B03-27BB8263263C}" type="pres">
      <dgm:prSet presAssocID="{5DB8EE02-43DA-4930-8931-1537020F7EA0}" presName="rootText" presStyleLbl="node3" presStyleIdx="0" presStyleCnt="3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41676D71-3A8A-4D52-8812-12EBC8229CD1}" type="pres">
      <dgm:prSet presAssocID="{5DB8EE02-43DA-4930-8931-1537020F7EA0}" presName="rootConnector" presStyleLbl="node3" presStyleIdx="0" presStyleCnt="3"/>
      <dgm:spPr/>
      <dgm:t>
        <a:bodyPr/>
        <a:lstStyle/>
        <a:p>
          <a:endParaRPr lang="en-AU"/>
        </a:p>
      </dgm:t>
    </dgm:pt>
    <dgm:pt modelId="{7FE30E0F-44C5-449A-AAF2-7108AEBC11DD}" type="pres">
      <dgm:prSet presAssocID="{5DB8EE02-43DA-4930-8931-1537020F7EA0}" presName="hierChild4" presStyleCnt="0"/>
      <dgm:spPr/>
    </dgm:pt>
    <dgm:pt modelId="{C7BE9737-982C-462B-94E6-A2BCF39C6CBE}" type="pres">
      <dgm:prSet presAssocID="{9F3EA4EA-CE28-47D9-B27D-03AD4699FD27}" presName="Name37" presStyleLbl="parChTrans1D4" presStyleIdx="0" presStyleCnt="7"/>
      <dgm:spPr/>
      <dgm:t>
        <a:bodyPr/>
        <a:lstStyle/>
        <a:p>
          <a:endParaRPr lang="en-GB"/>
        </a:p>
      </dgm:t>
    </dgm:pt>
    <dgm:pt modelId="{2EED8BA2-48DA-40B7-9A8F-BE2FDC49A006}" type="pres">
      <dgm:prSet presAssocID="{7F8A6698-8665-49B3-AE46-1A1454D2022E}" presName="hierRoot2" presStyleCnt="0">
        <dgm:presLayoutVars>
          <dgm:hierBranch val="init"/>
        </dgm:presLayoutVars>
      </dgm:prSet>
      <dgm:spPr/>
    </dgm:pt>
    <dgm:pt modelId="{8566C5D6-4BEF-44D1-827A-5ADD3F9430FE}" type="pres">
      <dgm:prSet presAssocID="{7F8A6698-8665-49B3-AE46-1A1454D2022E}" presName="rootComposite" presStyleCnt="0"/>
      <dgm:spPr/>
    </dgm:pt>
    <dgm:pt modelId="{0CBA79BC-EB95-4413-9904-61CA29AC114D}" type="pres">
      <dgm:prSet presAssocID="{7F8A6698-8665-49B3-AE46-1A1454D2022E}" presName="rootText" presStyleLbl="node4" presStyleIdx="0" presStyleCnt="6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C6F15B1-5D8F-4A58-938D-577C3B3CCA05}" type="pres">
      <dgm:prSet presAssocID="{7F8A6698-8665-49B3-AE46-1A1454D2022E}" presName="rootConnector" presStyleLbl="node4" presStyleIdx="0" presStyleCnt="6"/>
      <dgm:spPr/>
      <dgm:t>
        <a:bodyPr/>
        <a:lstStyle/>
        <a:p>
          <a:endParaRPr lang="en-GB"/>
        </a:p>
      </dgm:t>
    </dgm:pt>
    <dgm:pt modelId="{755F4814-CE1E-49AD-8453-119C2EB58FE3}" type="pres">
      <dgm:prSet presAssocID="{7F8A6698-8665-49B3-AE46-1A1454D2022E}" presName="hierChild4" presStyleCnt="0"/>
      <dgm:spPr/>
    </dgm:pt>
    <dgm:pt modelId="{60DED887-9C0B-4D19-8C82-B95BF59E10E7}" type="pres">
      <dgm:prSet presAssocID="{7F8A6698-8665-49B3-AE46-1A1454D2022E}" presName="hierChild5" presStyleCnt="0"/>
      <dgm:spPr/>
    </dgm:pt>
    <dgm:pt modelId="{F4090719-FC93-43D7-A7FA-C01FC196B41F}" type="pres">
      <dgm:prSet presAssocID="{9BE2E9E1-F6A4-4385-9FA9-046551BE6F60}" presName="Name37" presStyleLbl="parChTrans1D4" presStyleIdx="1" presStyleCnt="7"/>
      <dgm:spPr/>
    </dgm:pt>
    <dgm:pt modelId="{1759895A-890D-4AE4-838C-36CCBEB831FF}" type="pres">
      <dgm:prSet presAssocID="{2EACD1EC-2F5F-4A04-BCBC-A4A36B46BD52}" presName="hierRoot2" presStyleCnt="0">
        <dgm:presLayoutVars>
          <dgm:hierBranch val="init"/>
        </dgm:presLayoutVars>
      </dgm:prSet>
      <dgm:spPr/>
    </dgm:pt>
    <dgm:pt modelId="{EABA33F7-8F8E-43C2-AC47-CFE4E3BADD05}" type="pres">
      <dgm:prSet presAssocID="{2EACD1EC-2F5F-4A04-BCBC-A4A36B46BD52}" presName="rootComposite" presStyleCnt="0"/>
      <dgm:spPr/>
    </dgm:pt>
    <dgm:pt modelId="{E33AC1AC-2146-475B-9B31-7EBF99F64C9E}" type="pres">
      <dgm:prSet presAssocID="{2EACD1EC-2F5F-4A04-BCBC-A4A36B46BD52}" presName="rootText" presStyleLbl="node4" presStyleIdx="1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4F6EDA9A-5659-4AA3-8F8C-B56771CE83F3}" type="pres">
      <dgm:prSet presAssocID="{2EACD1EC-2F5F-4A04-BCBC-A4A36B46BD52}" presName="rootConnector" presStyleLbl="node4" presStyleIdx="1" presStyleCnt="6"/>
      <dgm:spPr/>
    </dgm:pt>
    <dgm:pt modelId="{28406116-8486-4F42-9A06-EA519C53239E}" type="pres">
      <dgm:prSet presAssocID="{2EACD1EC-2F5F-4A04-BCBC-A4A36B46BD52}" presName="hierChild4" presStyleCnt="0"/>
      <dgm:spPr/>
    </dgm:pt>
    <dgm:pt modelId="{AAF21646-CA73-473E-A073-C62A2A9EBC9E}" type="pres">
      <dgm:prSet presAssocID="{2EACD1EC-2F5F-4A04-BCBC-A4A36B46BD52}" presName="hierChild5" presStyleCnt="0"/>
      <dgm:spPr/>
    </dgm:pt>
    <dgm:pt modelId="{477582B9-6A13-4E1A-93EC-85C05C18A278}" type="pres">
      <dgm:prSet presAssocID="{5DB8EE02-43DA-4930-8931-1537020F7EA0}" presName="hierChild5" presStyleCnt="0"/>
      <dgm:spPr/>
    </dgm:pt>
    <dgm:pt modelId="{4836149B-3958-4493-B830-634463EB044A}" type="pres">
      <dgm:prSet presAssocID="{92FABF0C-F016-4B62-A1C3-5170A747F23E}" presName="Name37" presStyleLbl="parChTrans1D3" presStyleIdx="1" presStyleCnt="5"/>
      <dgm:spPr/>
      <dgm:t>
        <a:bodyPr/>
        <a:lstStyle/>
        <a:p>
          <a:endParaRPr lang="en-GB"/>
        </a:p>
      </dgm:t>
    </dgm:pt>
    <dgm:pt modelId="{AF3FDDC9-5D1B-4AC5-A2FD-F19BFC38FB95}" type="pres">
      <dgm:prSet presAssocID="{69CAF409-E0A4-4012-BBE4-21B34A18206E}" presName="hierRoot2" presStyleCnt="0">
        <dgm:presLayoutVars>
          <dgm:hierBranch val="init"/>
        </dgm:presLayoutVars>
      </dgm:prSet>
      <dgm:spPr/>
    </dgm:pt>
    <dgm:pt modelId="{81BCFB3C-1D4C-4BC2-BA8E-E14F4798275E}" type="pres">
      <dgm:prSet presAssocID="{69CAF409-E0A4-4012-BBE4-21B34A18206E}" presName="rootComposite" presStyleCnt="0"/>
      <dgm:spPr/>
    </dgm:pt>
    <dgm:pt modelId="{E0A3AD1B-64D4-4246-9CD6-AE8CC2138145}" type="pres">
      <dgm:prSet presAssocID="{69CAF409-E0A4-4012-BBE4-21B34A18206E}" presName="rootText" presStyleLbl="node3" presStyleIdx="1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AB9C40F-22A2-4F32-90A8-70063F65C241}" type="pres">
      <dgm:prSet presAssocID="{69CAF409-E0A4-4012-BBE4-21B34A18206E}" presName="rootConnector" presStyleLbl="node3" presStyleIdx="1" presStyleCnt="3"/>
      <dgm:spPr/>
      <dgm:t>
        <a:bodyPr/>
        <a:lstStyle/>
        <a:p>
          <a:endParaRPr lang="en-GB"/>
        </a:p>
      </dgm:t>
    </dgm:pt>
    <dgm:pt modelId="{D8637533-0640-4139-9407-E716ACC1D0E9}" type="pres">
      <dgm:prSet presAssocID="{69CAF409-E0A4-4012-BBE4-21B34A18206E}" presName="hierChild4" presStyleCnt="0"/>
      <dgm:spPr/>
    </dgm:pt>
    <dgm:pt modelId="{7CA41CD4-F447-412D-8F4A-2CFDDE196081}" type="pres">
      <dgm:prSet presAssocID="{0EB6EB9D-39CE-4C1A-995E-3AE6D16AF403}" presName="Name37" presStyleLbl="parChTrans1D4" presStyleIdx="2" presStyleCnt="7"/>
      <dgm:spPr/>
      <dgm:t>
        <a:bodyPr/>
        <a:lstStyle/>
        <a:p>
          <a:endParaRPr lang="en-AU"/>
        </a:p>
      </dgm:t>
    </dgm:pt>
    <dgm:pt modelId="{46316381-4031-459E-ABB1-E7D7A20705BA}" type="pres">
      <dgm:prSet presAssocID="{91D10C17-072E-4CB2-9E99-DE0B5C7B2A4C}" presName="hierRoot2" presStyleCnt="0">
        <dgm:presLayoutVars>
          <dgm:hierBranch val="init"/>
        </dgm:presLayoutVars>
      </dgm:prSet>
      <dgm:spPr/>
    </dgm:pt>
    <dgm:pt modelId="{58456E35-EB4F-4A33-A3A8-D87A7D27D5F6}" type="pres">
      <dgm:prSet presAssocID="{91D10C17-072E-4CB2-9E99-DE0B5C7B2A4C}" presName="rootComposite" presStyleCnt="0"/>
      <dgm:spPr/>
    </dgm:pt>
    <dgm:pt modelId="{7138D9FB-5EF6-4B80-A6F8-6BF3914BB1B7}" type="pres">
      <dgm:prSet presAssocID="{91D10C17-072E-4CB2-9E99-DE0B5C7B2A4C}" presName="rootText" presStyleLbl="node4" presStyleIdx="2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02897FF-FA78-43A1-8CC3-3372D963B5FB}" type="pres">
      <dgm:prSet presAssocID="{91D10C17-072E-4CB2-9E99-DE0B5C7B2A4C}" presName="rootConnector" presStyleLbl="node4" presStyleIdx="2" presStyleCnt="6"/>
      <dgm:spPr/>
      <dgm:t>
        <a:bodyPr/>
        <a:lstStyle/>
        <a:p>
          <a:endParaRPr lang="en-AU"/>
        </a:p>
      </dgm:t>
    </dgm:pt>
    <dgm:pt modelId="{7CB4C518-8199-4EE2-8EA5-83757F2C677D}" type="pres">
      <dgm:prSet presAssocID="{91D10C17-072E-4CB2-9E99-DE0B5C7B2A4C}" presName="hierChild4" presStyleCnt="0"/>
      <dgm:spPr/>
    </dgm:pt>
    <dgm:pt modelId="{8F860210-A584-4B91-A943-726374B6574E}" type="pres">
      <dgm:prSet presAssocID="{91D10C17-072E-4CB2-9E99-DE0B5C7B2A4C}" presName="hierChild5" presStyleCnt="0"/>
      <dgm:spPr/>
    </dgm:pt>
    <dgm:pt modelId="{0534592F-A489-48F7-8B4E-F958E759FEB9}" type="pres">
      <dgm:prSet presAssocID="{9EF773A1-5EFA-4934-952B-4993CB08FCFD}" presName="Name37" presStyleLbl="parChTrans1D4" presStyleIdx="3" presStyleCnt="7"/>
      <dgm:spPr/>
      <dgm:t>
        <a:bodyPr/>
        <a:lstStyle/>
        <a:p>
          <a:endParaRPr lang="en-AU"/>
        </a:p>
      </dgm:t>
    </dgm:pt>
    <dgm:pt modelId="{87E2EF62-6E3E-4541-A8CB-C1C4539E487B}" type="pres">
      <dgm:prSet presAssocID="{31ABA660-522B-4C76-ABC3-96E1DAA2FC8F}" presName="hierRoot2" presStyleCnt="0">
        <dgm:presLayoutVars>
          <dgm:hierBranch val="init"/>
        </dgm:presLayoutVars>
      </dgm:prSet>
      <dgm:spPr/>
    </dgm:pt>
    <dgm:pt modelId="{A7A216FD-5033-4D4C-9BD7-B229F7F5CF74}" type="pres">
      <dgm:prSet presAssocID="{31ABA660-522B-4C76-ABC3-96E1DAA2FC8F}" presName="rootComposite" presStyleCnt="0"/>
      <dgm:spPr/>
    </dgm:pt>
    <dgm:pt modelId="{245AA36F-177A-4858-8CE9-9F6B4026A2E3}" type="pres">
      <dgm:prSet presAssocID="{31ABA660-522B-4C76-ABC3-96E1DAA2FC8F}" presName="rootText" presStyleLbl="node4" presStyleIdx="3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4A5689BD-7C62-4B57-A10E-68E4BFA0ACCD}" type="pres">
      <dgm:prSet presAssocID="{31ABA660-522B-4C76-ABC3-96E1DAA2FC8F}" presName="rootConnector" presStyleLbl="node4" presStyleIdx="3" presStyleCnt="6"/>
      <dgm:spPr/>
      <dgm:t>
        <a:bodyPr/>
        <a:lstStyle/>
        <a:p>
          <a:endParaRPr lang="en-AU"/>
        </a:p>
      </dgm:t>
    </dgm:pt>
    <dgm:pt modelId="{9B4AE2EE-A438-4B6C-92AC-DC349CCAFE9D}" type="pres">
      <dgm:prSet presAssocID="{31ABA660-522B-4C76-ABC3-96E1DAA2FC8F}" presName="hierChild4" presStyleCnt="0"/>
      <dgm:spPr/>
    </dgm:pt>
    <dgm:pt modelId="{C04ED1E1-B0B2-4579-9F8F-ECF3BC2F32F8}" type="pres">
      <dgm:prSet presAssocID="{31ABA660-522B-4C76-ABC3-96E1DAA2FC8F}" presName="hierChild5" presStyleCnt="0"/>
      <dgm:spPr/>
    </dgm:pt>
    <dgm:pt modelId="{DE13799A-FD06-454D-87BA-B18411B9BE81}" type="pres">
      <dgm:prSet presAssocID="{69CAF409-E0A4-4012-BBE4-21B34A18206E}" presName="hierChild5" presStyleCnt="0"/>
      <dgm:spPr/>
    </dgm:pt>
    <dgm:pt modelId="{9E44EAE3-5896-4917-8FD5-483D57CF35EB}" type="pres">
      <dgm:prSet presAssocID="{D61E94F1-0123-4400-A234-7898A7F25EE0}" presName="Name37" presStyleLbl="parChTrans1D3" presStyleIdx="2" presStyleCnt="5"/>
      <dgm:spPr/>
      <dgm:t>
        <a:bodyPr/>
        <a:lstStyle/>
        <a:p>
          <a:endParaRPr lang="en-GB"/>
        </a:p>
      </dgm:t>
    </dgm:pt>
    <dgm:pt modelId="{0FAA2599-981C-41A2-AD74-5C880F6C833E}" type="pres">
      <dgm:prSet presAssocID="{98182752-62B0-4561-8781-147AFDC45536}" presName="hierRoot2" presStyleCnt="0">
        <dgm:presLayoutVars>
          <dgm:hierBranch val="init"/>
        </dgm:presLayoutVars>
      </dgm:prSet>
      <dgm:spPr/>
    </dgm:pt>
    <dgm:pt modelId="{86E1C8B6-45A3-41C5-9C08-8AF8C91DFB4C}" type="pres">
      <dgm:prSet presAssocID="{98182752-62B0-4561-8781-147AFDC45536}" presName="rootComposite" presStyleCnt="0"/>
      <dgm:spPr/>
    </dgm:pt>
    <dgm:pt modelId="{CF5BA717-A976-424F-974A-5F7D0FF6A212}" type="pres">
      <dgm:prSet presAssocID="{98182752-62B0-4561-8781-147AFDC45536}" presName="rootText" presStyleLbl="node3" presStyleIdx="2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F73ACCD-C3C2-4FD9-8C5D-3DD8FD728039}" type="pres">
      <dgm:prSet presAssocID="{98182752-62B0-4561-8781-147AFDC45536}" presName="rootConnector" presStyleLbl="node3" presStyleIdx="2" presStyleCnt="3"/>
      <dgm:spPr/>
      <dgm:t>
        <a:bodyPr/>
        <a:lstStyle/>
        <a:p>
          <a:endParaRPr lang="en-GB"/>
        </a:p>
      </dgm:t>
    </dgm:pt>
    <dgm:pt modelId="{015F744B-F564-4572-88EA-A961FEDD15A8}" type="pres">
      <dgm:prSet presAssocID="{98182752-62B0-4561-8781-147AFDC45536}" presName="hierChild4" presStyleCnt="0"/>
      <dgm:spPr/>
    </dgm:pt>
    <dgm:pt modelId="{C66C411D-9801-48DF-AB92-61D08D9FD281}" type="pres">
      <dgm:prSet presAssocID="{53519910-CD51-40B3-8295-D1C9AA81F453}" presName="Name37" presStyleLbl="parChTrans1D4" presStyleIdx="4" presStyleCnt="7"/>
      <dgm:spPr/>
    </dgm:pt>
    <dgm:pt modelId="{C64F8A11-A438-43CB-8B3A-3E11256BBD7F}" type="pres">
      <dgm:prSet presAssocID="{AF14650E-83C3-404E-B038-2595C32B800C}" presName="hierRoot2" presStyleCnt="0">
        <dgm:presLayoutVars>
          <dgm:hierBranch val="init"/>
        </dgm:presLayoutVars>
      </dgm:prSet>
      <dgm:spPr/>
    </dgm:pt>
    <dgm:pt modelId="{81402B62-CCE0-4A5C-AC39-C1799CA8441D}" type="pres">
      <dgm:prSet presAssocID="{AF14650E-83C3-404E-B038-2595C32B800C}" presName="rootComposite" presStyleCnt="0"/>
      <dgm:spPr/>
    </dgm:pt>
    <dgm:pt modelId="{17CB1D9D-1247-454C-BC7F-74ADCEF7DAED}" type="pres">
      <dgm:prSet presAssocID="{AF14650E-83C3-404E-B038-2595C32B800C}" presName="rootText" presStyleLbl="node4" presStyleIdx="4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4272E432-5BD1-4F08-B2B8-FCFF6F248C4A}" type="pres">
      <dgm:prSet presAssocID="{AF14650E-83C3-404E-B038-2595C32B800C}" presName="rootConnector" presStyleLbl="node4" presStyleIdx="4" presStyleCnt="6"/>
      <dgm:spPr/>
      <dgm:t>
        <a:bodyPr/>
        <a:lstStyle/>
        <a:p>
          <a:endParaRPr lang="en-AU"/>
        </a:p>
      </dgm:t>
    </dgm:pt>
    <dgm:pt modelId="{CA19C8C0-23A2-43AD-A22A-7D279809BC40}" type="pres">
      <dgm:prSet presAssocID="{AF14650E-83C3-404E-B038-2595C32B800C}" presName="hierChild4" presStyleCnt="0"/>
      <dgm:spPr/>
    </dgm:pt>
    <dgm:pt modelId="{7E29AEEF-9991-458E-BCF4-4B9DCBEF42EB}" type="pres">
      <dgm:prSet presAssocID="{AF14650E-83C3-404E-B038-2595C32B800C}" presName="hierChild5" presStyleCnt="0"/>
      <dgm:spPr/>
    </dgm:pt>
    <dgm:pt modelId="{7A24F209-DEC0-439C-A077-EA911CBB758F}" type="pres">
      <dgm:prSet presAssocID="{42C1B6C1-92C9-450A-92E7-710512ACCF87}" presName="Name111" presStyleLbl="parChTrans1D4" presStyleIdx="5" presStyleCnt="7"/>
      <dgm:spPr/>
    </dgm:pt>
    <dgm:pt modelId="{54FB1F52-D52C-4DED-94A9-5571D5087BE3}" type="pres">
      <dgm:prSet presAssocID="{67405E6B-47D3-4166-BE7E-E663165CC2D7}" presName="hierRoot3" presStyleCnt="0">
        <dgm:presLayoutVars>
          <dgm:hierBranch val="init"/>
        </dgm:presLayoutVars>
      </dgm:prSet>
      <dgm:spPr/>
    </dgm:pt>
    <dgm:pt modelId="{5C0A7213-44FE-4811-A6A0-DB12ABDB18A2}" type="pres">
      <dgm:prSet presAssocID="{67405E6B-47D3-4166-BE7E-E663165CC2D7}" presName="rootComposite3" presStyleCnt="0"/>
      <dgm:spPr/>
    </dgm:pt>
    <dgm:pt modelId="{2E49E074-14B5-4497-96D2-9480EEEB94D9}" type="pres">
      <dgm:prSet presAssocID="{67405E6B-47D3-4166-BE7E-E663165CC2D7}" presName="rootText3" presStyleLbl="asst4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66F37DBA-5175-4E0F-B7DF-F91533DE3D8C}" type="pres">
      <dgm:prSet presAssocID="{67405E6B-47D3-4166-BE7E-E663165CC2D7}" presName="rootConnector3" presStyleLbl="asst4" presStyleIdx="0" presStyleCnt="1"/>
      <dgm:spPr/>
    </dgm:pt>
    <dgm:pt modelId="{A5C9E027-FFD7-429F-A0EA-FCBA68A67A47}" type="pres">
      <dgm:prSet presAssocID="{67405E6B-47D3-4166-BE7E-E663165CC2D7}" presName="hierChild6" presStyleCnt="0"/>
      <dgm:spPr/>
    </dgm:pt>
    <dgm:pt modelId="{85204CBF-2061-4960-9076-1308C76498F9}" type="pres">
      <dgm:prSet presAssocID="{67405E6B-47D3-4166-BE7E-E663165CC2D7}" presName="hierChild7" presStyleCnt="0"/>
      <dgm:spPr/>
    </dgm:pt>
    <dgm:pt modelId="{69C0DD31-5C62-44BF-BBD6-FFA799970719}" type="pres">
      <dgm:prSet presAssocID="{FD13BCD7-7C51-43C1-A34B-BCEA7F6E9051}" presName="Name37" presStyleLbl="parChTrans1D4" presStyleIdx="6" presStyleCnt="7"/>
      <dgm:spPr/>
      <dgm:t>
        <a:bodyPr/>
        <a:lstStyle/>
        <a:p>
          <a:endParaRPr lang="en-AU"/>
        </a:p>
      </dgm:t>
    </dgm:pt>
    <dgm:pt modelId="{762AA3BD-5986-4D47-96D5-7FB696439197}" type="pres">
      <dgm:prSet presAssocID="{603784D2-94C2-4C08-A3DB-02118A1F1BD5}" presName="hierRoot2" presStyleCnt="0">
        <dgm:presLayoutVars>
          <dgm:hierBranch val="init"/>
        </dgm:presLayoutVars>
      </dgm:prSet>
      <dgm:spPr/>
    </dgm:pt>
    <dgm:pt modelId="{B7962D81-D4F8-4401-8E6F-7667D22C6AF6}" type="pres">
      <dgm:prSet presAssocID="{603784D2-94C2-4C08-A3DB-02118A1F1BD5}" presName="rootComposite" presStyleCnt="0"/>
      <dgm:spPr/>
    </dgm:pt>
    <dgm:pt modelId="{6D8A9312-8067-46A2-9160-F2CFAD6F16A7}" type="pres">
      <dgm:prSet presAssocID="{603784D2-94C2-4C08-A3DB-02118A1F1BD5}" presName="rootText" presStyleLbl="node4" presStyleIdx="5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56C92FF9-F7DB-4F0C-92D6-ED95FC33EE0B}" type="pres">
      <dgm:prSet presAssocID="{603784D2-94C2-4C08-A3DB-02118A1F1BD5}" presName="rootConnector" presStyleLbl="node4" presStyleIdx="5" presStyleCnt="6"/>
      <dgm:spPr/>
      <dgm:t>
        <a:bodyPr/>
        <a:lstStyle/>
        <a:p>
          <a:endParaRPr lang="en-AU"/>
        </a:p>
      </dgm:t>
    </dgm:pt>
    <dgm:pt modelId="{FC348D20-09CC-47A2-AFE4-56C18AC97D54}" type="pres">
      <dgm:prSet presAssocID="{603784D2-94C2-4C08-A3DB-02118A1F1BD5}" presName="hierChild4" presStyleCnt="0"/>
      <dgm:spPr/>
    </dgm:pt>
    <dgm:pt modelId="{EC9E09BF-1195-49EB-87CA-B7C1C344D5A9}" type="pres">
      <dgm:prSet presAssocID="{603784D2-94C2-4C08-A3DB-02118A1F1BD5}" presName="hierChild5" presStyleCnt="0"/>
      <dgm:spPr/>
    </dgm:pt>
    <dgm:pt modelId="{4F64F138-ACF5-4741-B219-DD9FD9E98F89}" type="pres">
      <dgm:prSet presAssocID="{98182752-62B0-4561-8781-147AFDC45536}" presName="hierChild5" presStyleCnt="0"/>
      <dgm:spPr/>
    </dgm:pt>
    <dgm:pt modelId="{97373A06-1512-49D5-8A45-22BC842CDCCD}" type="pres">
      <dgm:prSet presAssocID="{B9C0E78F-1914-463E-A522-236444465DA7}" presName="hierChild5" presStyleCnt="0"/>
      <dgm:spPr/>
    </dgm:pt>
    <dgm:pt modelId="{32AE7746-7B97-4FC7-8669-A6D50A49A34C}" type="pres">
      <dgm:prSet presAssocID="{476398F4-48CA-4B12-B965-C653E2BC8068}" presName="Name111" presStyleLbl="parChTrans1D3" presStyleIdx="3" presStyleCnt="5"/>
      <dgm:spPr/>
      <dgm:t>
        <a:bodyPr/>
        <a:lstStyle/>
        <a:p>
          <a:endParaRPr lang="en-GB"/>
        </a:p>
      </dgm:t>
    </dgm:pt>
    <dgm:pt modelId="{3B0977CE-F1BF-4136-A3CB-256D3A42378A}" type="pres">
      <dgm:prSet presAssocID="{6700062C-C32D-4408-BF7D-0C813B804700}" presName="hierRoot3" presStyleCnt="0">
        <dgm:presLayoutVars>
          <dgm:hierBranch val="init"/>
        </dgm:presLayoutVars>
      </dgm:prSet>
      <dgm:spPr/>
    </dgm:pt>
    <dgm:pt modelId="{DC0B9825-140E-4DE7-AD08-93ED1B6C3D0F}" type="pres">
      <dgm:prSet presAssocID="{6700062C-C32D-4408-BF7D-0C813B804700}" presName="rootComposite3" presStyleCnt="0"/>
      <dgm:spPr/>
    </dgm:pt>
    <dgm:pt modelId="{D6235294-B0ED-4EB5-A3D5-D41C65A8D448}" type="pres">
      <dgm:prSet presAssocID="{6700062C-C32D-4408-BF7D-0C813B804700}" presName="rootText3" presStyleLbl="asst2" presStyleIdx="0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AC19EAA-66F9-416D-8142-843DDF8012F4}" type="pres">
      <dgm:prSet presAssocID="{6700062C-C32D-4408-BF7D-0C813B804700}" presName="rootConnector3" presStyleLbl="asst2" presStyleIdx="0" presStyleCnt="2"/>
      <dgm:spPr/>
      <dgm:t>
        <a:bodyPr/>
        <a:lstStyle/>
        <a:p>
          <a:endParaRPr lang="en-GB"/>
        </a:p>
      </dgm:t>
    </dgm:pt>
    <dgm:pt modelId="{68C02297-82E2-4960-B20C-AF2E8F332A27}" type="pres">
      <dgm:prSet presAssocID="{6700062C-C32D-4408-BF7D-0C813B804700}" presName="hierChild6" presStyleCnt="0"/>
      <dgm:spPr/>
    </dgm:pt>
    <dgm:pt modelId="{C760E2D0-C8C3-4F6A-BF22-E9022A114360}" type="pres">
      <dgm:prSet presAssocID="{6700062C-C32D-4408-BF7D-0C813B804700}" presName="hierChild7" presStyleCnt="0"/>
      <dgm:spPr/>
    </dgm:pt>
    <dgm:pt modelId="{79CF54B0-44FF-457A-B92C-254ED010B8D3}" type="pres">
      <dgm:prSet presAssocID="{ECF48BBD-40EF-40A4-80EE-C4627D03F3D0}" presName="Name111" presStyleLbl="parChTrans1D3" presStyleIdx="4" presStyleCnt="5"/>
      <dgm:spPr/>
    </dgm:pt>
    <dgm:pt modelId="{1D6160BA-3CA0-40CA-ADE9-52331A790249}" type="pres">
      <dgm:prSet presAssocID="{3DAF8FAA-CE91-4F3D-B468-E16D087B7235}" presName="hierRoot3" presStyleCnt="0">
        <dgm:presLayoutVars>
          <dgm:hierBranch val="init"/>
        </dgm:presLayoutVars>
      </dgm:prSet>
      <dgm:spPr/>
    </dgm:pt>
    <dgm:pt modelId="{22FE78FE-301D-4964-B56D-D7C2EE332480}" type="pres">
      <dgm:prSet presAssocID="{3DAF8FAA-CE91-4F3D-B468-E16D087B7235}" presName="rootComposite3" presStyleCnt="0"/>
      <dgm:spPr/>
    </dgm:pt>
    <dgm:pt modelId="{D208A52F-8EB8-4564-AEED-E08A48D20FA5}" type="pres">
      <dgm:prSet presAssocID="{3DAF8FAA-CE91-4F3D-B468-E16D087B7235}" presName="rootText3" presStyleLbl="asst2" presStyleIdx="1" presStyleCnt="2">
        <dgm:presLayoutVars>
          <dgm:chPref val="3"/>
        </dgm:presLayoutVars>
      </dgm:prSet>
      <dgm:spPr/>
    </dgm:pt>
    <dgm:pt modelId="{245B8911-29F5-4D03-9BD3-A8D17258B0C4}" type="pres">
      <dgm:prSet presAssocID="{3DAF8FAA-CE91-4F3D-B468-E16D087B7235}" presName="rootConnector3" presStyleLbl="asst2" presStyleIdx="1" presStyleCnt="2"/>
      <dgm:spPr/>
    </dgm:pt>
    <dgm:pt modelId="{20252A8A-2805-4E1F-B5F3-3977F1651255}" type="pres">
      <dgm:prSet presAssocID="{3DAF8FAA-CE91-4F3D-B468-E16D087B7235}" presName="hierChild6" presStyleCnt="0"/>
      <dgm:spPr/>
    </dgm:pt>
    <dgm:pt modelId="{9F5A7591-3EF3-4A17-9858-1658E7AFE61E}" type="pres">
      <dgm:prSet presAssocID="{3DAF8FAA-CE91-4F3D-B468-E16D087B7235}" presName="hierChild7" presStyleCnt="0"/>
      <dgm:spPr/>
    </dgm:pt>
    <dgm:pt modelId="{8DE6A3EC-03AE-4724-A768-19F6D79E9DD1}" type="pres">
      <dgm:prSet presAssocID="{79315155-EC85-42D7-AA65-44E7DB20C1DE}" presName="hierChild3" presStyleCnt="0"/>
      <dgm:spPr/>
    </dgm:pt>
  </dgm:ptLst>
  <dgm:cxnLst>
    <dgm:cxn modelId="{5AC91D5F-826C-473B-A366-24E63D241496}" type="presOf" srcId="{AF14650E-83C3-404E-B038-2595C32B800C}" destId="{4272E432-5BD1-4F08-B2B8-FCFF6F248C4A}" srcOrd="1" destOrd="0" presId="urn:microsoft.com/office/officeart/2005/8/layout/orgChart1"/>
    <dgm:cxn modelId="{BECE3294-A9CD-4CD7-80CA-F7844DA2582D}" type="presOf" srcId="{31ABA660-522B-4C76-ABC3-96E1DAA2FC8F}" destId="{245AA36F-177A-4858-8CE9-9F6B4026A2E3}" srcOrd="0" destOrd="0" presId="urn:microsoft.com/office/officeart/2005/8/layout/orgChart1"/>
    <dgm:cxn modelId="{AA2E358C-6E23-40AC-86B0-61272BF633C8}" type="presOf" srcId="{69CAF409-E0A4-4012-BBE4-21B34A18206E}" destId="{E0A3AD1B-64D4-4246-9CD6-AE8CC2138145}" srcOrd="0" destOrd="0" presId="urn:microsoft.com/office/officeart/2005/8/layout/orgChart1"/>
    <dgm:cxn modelId="{69711EAA-9C42-4304-A7C1-F0AB6D144F39}" type="presOf" srcId="{B9C0E78F-1914-463E-A522-236444465DA7}" destId="{CC6C6FB8-CB11-4E54-9EC0-0629D817561D}" srcOrd="0" destOrd="0" presId="urn:microsoft.com/office/officeart/2005/8/layout/orgChart1"/>
    <dgm:cxn modelId="{AC6461FD-78FB-4A16-A7DF-3FE34B0870F4}" type="presOf" srcId="{9EF773A1-5EFA-4934-952B-4993CB08FCFD}" destId="{0534592F-A489-48F7-8B4E-F958E759FEB9}" srcOrd="0" destOrd="0" presId="urn:microsoft.com/office/officeart/2005/8/layout/orgChart1"/>
    <dgm:cxn modelId="{F19D455C-8226-4113-8855-FA15D24658E2}" type="presOf" srcId="{ECF48BBD-40EF-40A4-80EE-C4627D03F3D0}" destId="{79CF54B0-44FF-457A-B92C-254ED010B8D3}" srcOrd="0" destOrd="0" presId="urn:microsoft.com/office/officeart/2005/8/layout/orgChart1"/>
    <dgm:cxn modelId="{B6741F3F-5E60-4AAD-9D57-13FD11232D51}" type="presOf" srcId="{603784D2-94C2-4C08-A3DB-02118A1F1BD5}" destId="{6D8A9312-8067-46A2-9160-F2CFAD6F16A7}" srcOrd="0" destOrd="0" presId="urn:microsoft.com/office/officeart/2005/8/layout/orgChart1"/>
    <dgm:cxn modelId="{85B3DEBF-9C20-42A6-9C26-004C2575715B}" type="presOf" srcId="{92FABF0C-F016-4B62-A1C3-5170A747F23E}" destId="{4836149B-3958-4493-B830-634463EB044A}" srcOrd="0" destOrd="0" presId="urn:microsoft.com/office/officeart/2005/8/layout/orgChart1"/>
    <dgm:cxn modelId="{AD59BD23-8C51-4E4B-8FF4-830FC7275658}" type="presOf" srcId="{79315155-EC85-42D7-AA65-44E7DB20C1DE}" destId="{0EEE8E1F-8DE7-41E9-9424-39B699AE4FA6}" srcOrd="0" destOrd="0" presId="urn:microsoft.com/office/officeart/2005/8/layout/orgChart1"/>
    <dgm:cxn modelId="{E938001E-919F-4D98-95B6-0E447E25C6A7}" type="presOf" srcId="{9F3EA4EA-CE28-47D9-B27D-03AD4699FD27}" destId="{C7BE9737-982C-462B-94E6-A2BCF39C6CBE}" srcOrd="0" destOrd="0" presId="urn:microsoft.com/office/officeart/2005/8/layout/orgChart1"/>
    <dgm:cxn modelId="{ABF90FC7-37EC-4604-9245-51668AD37FAF}" srcId="{69CAF409-E0A4-4012-BBE4-21B34A18206E}" destId="{31ABA660-522B-4C76-ABC3-96E1DAA2FC8F}" srcOrd="1" destOrd="0" parTransId="{9EF773A1-5EFA-4934-952B-4993CB08FCFD}" sibTransId="{86BDF3A4-018A-4A0F-ABCC-81513F190F2A}"/>
    <dgm:cxn modelId="{4ADBD794-0CED-4D33-B0BD-A17D38933D8C}" type="presOf" srcId="{6700062C-C32D-4408-BF7D-0C813B804700}" destId="{D6235294-B0ED-4EB5-A3D5-D41C65A8D448}" srcOrd="0" destOrd="0" presId="urn:microsoft.com/office/officeart/2005/8/layout/orgChart1"/>
    <dgm:cxn modelId="{15D79B25-64B5-4DA3-87C7-B2E909917FFB}" type="presOf" srcId="{98182752-62B0-4561-8781-147AFDC45536}" destId="{AF73ACCD-C3C2-4FD9-8C5D-3DD8FD728039}" srcOrd="1" destOrd="0" presId="urn:microsoft.com/office/officeart/2005/8/layout/orgChart1"/>
    <dgm:cxn modelId="{CC7829F4-5B10-484A-AF73-37CCA093B46D}" type="presOf" srcId="{5DB8EE02-43DA-4930-8931-1537020F7EA0}" destId="{41676D71-3A8A-4D52-8812-12EBC8229CD1}" srcOrd="1" destOrd="0" presId="urn:microsoft.com/office/officeart/2005/8/layout/orgChart1"/>
    <dgm:cxn modelId="{A09FED57-3FED-48D2-ADDB-2B54183151E8}" type="presOf" srcId="{91D10C17-072E-4CB2-9E99-DE0B5C7B2A4C}" destId="{7138D9FB-5EF6-4B80-A6F8-6BF3914BB1B7}" srcOrd="0" destOrd="0" presId="urn:microsoft.com/office/officeart/2005/8/layout/orgChart1"/>
    <dgm:cxn modelId="{9E8DF720-7FA9-4BAF-A7E6-7A0CFA74318D}" type="presOf" srcId="{91D10C17-072E-4CB2-9E99-DE0B5C7B2A4C}" destId="{002897FF-FA78-43A1-8CC3-3372D963B5FB}" srcOrd="1" destOrd="0" presId="urn:microsoft.com/office/officeart/2005/8/layout/orgChart1"/>
    <dgm:cxn modelId="{AF0F6EFE-9594-4A3D-B0D2-5ABAD821848D}" type="presOf" srcId="{7F8A6698-8665-49B3-AE46-1A1454D2022E}" destId="{0CBA79BC-EB95-4413-9904-61CA29AC114D}" srcOrd="0" destOrd="0" presId="urn:microsoft.com/office/officeart/2005/8/layout/orgChart1"/>
    <dgm:cxn modelId="{D87C27F9-6DC9-4056-8BF5-4720E447F127}" type="presOf" srcId="{79315155-EC85-42D7-AA65-44E7DB20C1DE}" destId="{F83F572D-4A92-484E-8EF7-87677D655DA4}" srcOrd="1" destOrd="0" presId="urn:microsoft.com/office/officeart/2005/8/layout/orgChart1"/>
    <dgm:cxn modelId="{0414AF2D-7ABA-43EE-A5BA-0274B724D2C4}" type="presOf" srcId="{476398F4-48CA-4B12-B965-C653E2BC8068}" destId="{32AE7746-7B97-4FC7-8669-A6D50A49A34C}" srcOrd="0" destOrd="0" presId="urn:microsoft.com/office/officeart/2005/8/layout/orgChart1"/>
    <dgm:cxn modelId="{085FD302-3CC2-4AC1-A597-599C909FC80E}" type="presOf" srcId="{603784D2-94C2-4C08-A3DB-02118A1F1BD5}" destId="{56C92FF9-F7DB-4F0C-92D6-ED95FC33EE0B}" srcOrd="1" destOrd="0" presId="urn:microsoft.com/office/officeart/2005/8/layout/orgChart1"/>
    <dgm:cxn modelId="{E454789E-61A2-43EB-96ED-F402A75AC45D}" type="presOf" srcId="{3DAF8FAA-CE91-4F3D-B468-E16D087B7235}" destId="{245B8911-29F5-4D03-9BD3-A8D17258B0C4}" srcOrd="1" destOrd="0" presId="urn:microsoft.com/office/officeart/2005/8/layout/orgChart1"/>
    <dgm:cxn modelId="{36C1237C-D219-4C52-9287-69A563380D5A}" type="presOf" srcId="{69CAF409-E0A4-4012-BBE4-21B34A18206E}" destId="{4AB9C40F-22A2-4F32-90A8-70063F65C241}" srcOrd="1" destOrd="0" presId="urn:microsoft.com/office/officeart/2005/8/layout/orgChart1"/>
    <dgm:cxn modelId="{85242DA3-81D8-4132-93AB-59D6AA620B69}" srcId="{B9C0E78F-1914-463E-A522-236444465DA7}" destId="{3DAF8FAA-CE91-4F3D-B468-E16D087B7235}" srcOrd="4" destOrd="0" parTransId="{ECF48BBD-40EF-40A4-80EE-C4627D03F3D0}" sibTransId="{78410A1C-D892-470F-98AB-91F383CB5429}"/>
    <dgm:cxn modelId="{8BFC6ADB-C912-4797-BA8A-810CB3FE7AB9}" type="presOf" srcId="{B9C0E78F-1914-463E-A522-236444465DA7}" destId="{8C20F6DE-22F0-4629-94FC-C0D70DCCACDA}" srcOrd="1" destOrd="0" presId="urn:microsoft.com/office/officeart/2005/8/layout/orgChart1"/>
    <dgm:cxn modelId="{E418A5F5-3160-410A-ABA5-CB2A6C84D3BB}" type="presOf" srcId="{F3664904-12F8-48C7-A573-7698A4372007}" destId="{7AA17AC5-B263-4D2C-BB80-D2A18566C17D}" srcOrd="0" destOrd="0" presId="urn:microsoft.com/office/officeart/2005/8/layout/orgChart1"/>
    <dgm:cxn modelId="{38FF6BC5-B1F7-4B52-AC9A-D35FD4CDCC5C}" srcId="{98182752-62B0-4561-8781-147AFDC45536}" destId="{603784D2-94C2-4C08-A3DB-02118A1F1BD5}" srcOrd="1" destOrd="0" parTransId="{FD13BCD7-7C51-43C1-A34B-BCEA7F6E9051}" sibTransId="{78DBBB2C-5AAB-4D69-82ED-2D1B3E12BD83}"/>
    <dgm:cxn modelId="{E5ACE233-4341-47B8-9D81-8A81D95AEA8A}" srcId="{A85E6AD3-5C29-49C3-9F62-C95CF9A03CD9}" destId="{79315155-EC85-42D7-AA65-44E7DB20C1DE}" srcOrd="0" destOrd="0" parTransId="{BB3BF907-C4FF-4FB6-9C1B-FB13495F6810}" sibTransId="{5613AD81-F8EB-4DD9-92F7-84F1AEC136A0}"/>
    <dgm:cxn modelId="{F7C6C240-4761-4FD8-BC46-964F58877DA5}" srcId="{B9C0E78F-1914-463E-A522-236444465DA7}" destId="{98182752-62B0-4561-8781-147AFDC45536}" srcOrd="3" destOrd="0" parTransId="{D61E94F1-0123-4400-A234-7898A7F25EE0}" sibTransId="{F602ACC0-6963-461B-A0B8-0E2B32B5F12A}"/>
    <dgm:cxn modelId="{C85C2015-FE78-4F5D-8DD5-315076F179AA}" type="presOf" srcId="{9BE2E9E1-F6A4-4385-9FA9-046551BE6F60}" destId="{F4090719-FC93-43D7-A7FA-C01FC196B41F}" srcOrd="0" destOrd="0" presId="urn:microsoft.com/office/officeart/2005/8/layout/orgChart1"/>
    <dgm:cxn modelId="{51B0394B-663C-450B-8F71-BBC9DFA520C5}" srcId="{79315155-EC85-42D7-AA65-44E7DB20C1DE}" destId="{B9C0E78F-1914-463E-A522-236444465DA7}" srcOrd="0" destOrd="0" parTransId="{F3664904-12F8-48C7-A573-7698A4372007}" sibTransId="{248F7F54-F2ED-4FE1-B37D-9154FC9B4910}"/>
    <dgm:cxn modelId="{E3FFB259-90C1-44C9-BD8C-4375AD14A3E3}" srcId="{AF14650E-83C3-404E-B038-2595C32B800C}" destId="{67405E6B-47D3-4166-BE7E-E663165CC2D7}" srcOrd="0" destOrd="0" parTransId="{42C1B6C1-92C9-450A-92E7-710512ACCF87}" sibTransId="{5387D60B-E954-492F-A0B2-A1C696CC7F84}"/>
    <dgm:cxn modelId="{8C147469-21B6-4AA5-AAB0-A5ADDAFD5C4B}" type="presOf" srcId="{111D0BCE-7FBA-4224-A5BC-5AD76A43ED8D}" destId="{7B5A5FF1-BFFA-4D3E-8D99-7731214DD81F}" srcOrd="0" destOrd="0" presId="urn:microsoft.com/office/officeart/2005/8/layout/orgChart1"/>
    <dgm:cxn modelId="{E636F74A-95AC-4DAE-BAAB-EEC0F83833AE}" type="presOf" srcId="{5DB8EE02-43DA-4930-8931-1537020F7EA0}" destId="{4D5BA11F-7C78-47EF-8B03-27BB8263263C}" srcOrd="0" destOrd="0" presId="urn:microsoft.com/office/officeart/2005/8/layout/orgChart1"/>
    <dgm:cxn modelId="{24E97A44-48C6-42CB-88A6-D6B1EE5D84C4}" type="presOf" srcId="{FD13BCD7-7C51-43C1-A34B-BCEA7F6E9051}" destId="{69C0DD31-5C62-44BF-BBD6-FFA799970719}" srcOrd="0" destOrd="0" presId="urn:microsoft.com/office/officeart/2005/8/layout/orgChart1"/>
    <dgm:cxn modelId="{BE8835A4-C07E-4A42-BE5B-E7DCFCF50E9E}" type="presOf" srcId="{67405E6B-47D3-4166-BE7E-E663165CC2D7}" destId="{2E49E074-14B5-4497-96D2-9480EEEB94D9}" srcOrd="0" destOrd="0" presId="urn:microsoft.com/office/officeart/2005/8/layout/orgChart1"/>
    <dgm:cxn modelId="{509932DF-D72C-440F-9169-52879B31CAB2}" type="presOf" srcId="{D61E94F1-0123-4400-A234-7898A7F25EE0}" destId="{9E44EAE3-5896-4917-8FD5-483D57CF35EB}" srcOrd="0" destOrd="0" presId="urn:microsoft.com/office/officeart/2005/8/layout/orgChart1"/>
    <dgm:cxn modelId="{A83316BE-D124-4CFA-A8CB-40060520D51C}" srcId="{5DB8EE02-43DA-4930-8931-1537020F7EA0}" destId="{7F8A6698-8665-49B3-AE46-1A1454D2022E}" srcOrd="0" destOrd="0" parTransId="{9F3EA4EA-CE28-47D9-B27D-03AD4699FD27}" sibTransId="{4161E828-2052-4412-8B4A-1C5665BEDC30}"/>
    <dgm:cxn modelId="{8C00569D-EE63-4312-B88A-A76FF3765618}" type="presOf" srcId="{31ABA660-522B-4C76-ABC3-96E1DAA2FC8F}" destId="{4A5689BD-7C62-4B57-A10E-68E4BFA0ACCD}" srcOrd="1" destOrd="0" presId="urn:microsoft.com/office/officeart/2005/8/layout/orgChart1"/>
    <dgm:cxn modelId="{A804C48E-6548-42C1-AD81-995859618BDC}" type="presOf" srcId="{67405E6B-47D3-4166-BE7E-E663165CC2D7}" destId="{66F37DBA-5175-4E0F-B7DF-F91533DE3D8C}" srcOrd="1" destOrd="0" presId="urn:microsoft.com/office/officeart/2005/8/layout/orgChart1"/>
    <dgm:cxn modelId="{4E9E33AD-833B-448B-ADF3-02DC76F3ED80}" srcId="{98182752-62B0-4561-8781-147AFDC45536}" destId="{AF14650E-83C3-404E-B038-2595C32B800C}" srcOrd="0" destOrd="0" parTransId="{53519910-CD51-40B3-8295-D1C9AA81F453}" sibTransId="{4D28ECA5-41BA-4B8B-BB5D-B1E94D98DB29}"/>
    <dgm:cxn modelId="{17431BF6-D71F-48CC-A698-EA7F072EE741}" type="presOf" srcId="{2EACD1EC-2F5F-4A04-BCBC-A4A36B46BD52}" destId="{4F6EDA9A-5659-4AA3-8F8C-B56771CE83F3}" srcOrd="1" destOrd="0" presId="urn:microsoft.com/office/officeart/2005/8/layout/orgChart1"/>
    <dgm:cxn modelId="{176DFD7E-E9DB-407D-90B2-70E41DDA2A8B}" srcId="{B9C0E78F-1914-463E-A522-236444465DA7}" destId="{5DB8EE02-43DA-4930-8931-1537020F7EA0}" srcOrd="1" destOrd="0" parTransId="{111D0BCE-7FBA-4224-A5BC-5AD76A43ED8D}" sibTransId="{395555A6-827B-406B-B640-B5F139AA51A0}"/>
    <dgm:cxn modelId="{86EC052A-17E9-4349-B559-90A084878A12}" srcId="{B9C0E78F-1914-463E-A522-236444465DA7}" destId="{6700062C-C32D-4408-BF7D-0C813B804700}" srcOrd="0" destOrd="0" parTransId="{476398F4-48CA-4B12-B965-C653E2BC8068}" sibTransId="{699313FE-F6E9-43EA-B2CC-A3F318BB47DA}"/>
    <dgm:cxn modelId="{D4F7961B-7383-4AB9-9418-89C68039F61B}" type="presOf" srcId="{7F8A6698-8665-49B3-AE46-1A1454D2022E}" destId="{6C6F15B1-5D8F-4A58-938D-577C3B3CCA05}" srcOrd="1" destOrd="0" presId="urn:microsoft.com/office/officeart/2005/8/layout/orgChart1"/>
    <dgm:cxn modelId="{BE33B42B-C124-4D56-91BB-1933676069DF}" type="presOf" srcId="{AF14650E-83C3-404E-B038-2595C32B800C}" destId="{17CB1D9D-1247-454C-BC7F-74ADCEF7DAED}" srcOrd="0" destOrd="0" presId="urn:microsoft.com/office/officeart/2005/8/layout/orgChart1"/>
    <dgm:cxn modelId="{6980A015-37C2-4C6B-B307-57E2AB0D3D08}" type="presOf" srcId="{3DAF8FAA-CE91-4F3D-B468-E16D087B7235}" destId="{D208A52F-8EB8-4564-AEED-E08A48D20FA5}" srcOrd="0" destOrd="0" presId="urn:microsoft.com/office/officeart/2005/8/layout/orgChart1"/>
    <dgm:cxn modelId="{C9A6ED70-FDAF-40E7-A217-07FA1C0ADC38}" type="presOf" srcId="{98182752-62B0-4561-8781-147AFDC45536}" destId="{CF5BA717-A976-424F-974A-5F7D0FF6A212}" srcOrd="0" destOrd="0" presId="urn:microsoft.com/office/officeart/2005/8/layout/orgChart1"/>
    <dgm:cxn modelId="{7FA20752-F76E-457E-8710-E0984D1C841D}" srcId="{69CAF409-E0A4-4012-BBE4-21B34A18206E}" destId="{91D10C17-072E-4CB2-9E99-DE0B5C7B2A4C}" srcOrd="0" destOrd="0" parTransId="{0EB6EB9D-39CE-4C1A-995E-3AE6D16AF403}" sibTransId="{3C7DB4D5-C5E5-4A33-AAE7-4246D6AD0C72}"/>
    <dgm:cxn modelId="{5E5D0BAA-5E74-4F8F-941C-DA923CEA91A8}" type="presOf" srcId="{6700062C-C32D-4408-BF7D-0C813B804700}" destId="{3AC19EAA-66F9-416D-8142-843DDF8012F4}" srcOrd="1" destOrd="0" presId="urn:microsoft.com/office/officeart/2005/8/layout/orgChart1"/>
    <dgm:cxn modelId="{08AE23AC-7C78-4BDC-B609-108658CB96BD}" srcId="{B9C0E78F-1914-463E-A522-236444465DA7}" destId="{69CAF409-E0A4-4012-BBE4-21B34A18206E}" srcOrd="2" destOrd="0" parTransId="{92FABF0C-F016-4B62-A1C3-5170A747F23E}" sibTransId="{D764A5D3-D55E-4EA5-8246-6043B484F178}"/>
    <dgm:cxn modelId="{C7538736-9B9A-4A7C-BB94-DEF7AFF6653F}" type="presOf" srcId="{53519910-CD51-40B3-8295-D1C9AA81F453}" destId="{C66C411D-9801-48DF-AB92-61D08D9FD281}" srcOrd="0" destOrd="0" presId="urn:microsoft.com/office/officeart/2005/8/layout/orgChart1"/>
    <dgm:cxn modelId="{C16A9071-B970-4BC8-B51C-30A7B10901C3}" type="presOf" srcId="{2EACD1EC-2F5F-4A04-BCBC-A4A36B46BD52}" destId="{E33AC1AC-2146-475B-9B31-7EBF99F64C9E}" srcOrd="0" destOrd="0" presId="urn:microsoft.com/office/officeart/2005/8/layout/orgChart1"/>
    <dgm:cxn modelId="{5E786668-D8F0-4DCE-8DA7-93CC8455F440}" type="presOf" srcId="{0EB6EB9D-39CE-4C1A-995E-3AE6D16AF403}" destId="{7CA41CD4-F447-412D-8F4A-2CFDDE196081}" srcOrd="0" destOrd="0" presId="urn:microsoft.com/office/officeart/2005/8/layout/orgChart1"/>
    <dgm:cxn modelId="{32483405-885E-4120-820A-F09ACF650E5B}" srcId="{5DB8EE02-43DA-4930-8931-1537020F7EA0}" destId="{2EACD1EC-2F5F-4A04-BCBC-A4A36B46BD52}" srcOrd="1" destOrd="0" parTransId="{9BE2E9E1-F6A4-4385-9FA9-046551BE6F60}" sibTransId="{A6BA3742-5BF9-455C-B33E-017B78CBAE01}"/>
    <dgm:cxn modelId="{1AF86797-C3EA-4ACC-9A54-AD1BDABD946D}" type="presOf" srcId="{A85E6AD3-5C29-49C3-9F62-C95CF9A03CD9}" destId="{FDEF2CB4-BE06-4E14-BF44-6019B96FDCCB}" srcOrd="0" destOrd="0" presId="urn:microsoft.com/office/officeart/2005/8/layout/orgChart1"/>
    <dgm:cxn modelId="{30F43DF0-2638-4DD0-BA4D-E16CBC332C5B}" type="presOf" srcId="{42C1B6C1-92C9-450A-92E7-710512ACCF87}" destId="{7A24F209-DEC0-439C-A077-EA911CBB758F}" srcOrd="0" destOrd="0" presId="urn:microsoft.com/office/officeart/2005/8/layout/orgChart1"/>
    <dgm:cxn modelId="{C9F06A13-D58B-4EF9-80D6-A563ACC42CE2}" type="presParOf" srcId="{FDEF2CB4-BE06-4E14-BF44-6019B96FDCCB}" destId="{85FB08E9-4035-4573-B39E-9B0FEF708C88}" srcOrd="0" destOrd="0" presId="urn:microsoft.com/office/officeart/2005/8/layout/orgChart1"/>
    <dgm:cxn modelId="{1DDF0B28-3771-4CAB-972D-D1F63A4BDF29}" type="presParOf" srcId="{85FB08E9-4035-4573-B39E-9B0FEF708C88}" destId="{A5E33A67-AAFC-4F08-AEDD-4092B7454B23}" srcOrd="0" destOrd="0" presId="urn:microsoft.com/office/officeart/2005/8/layout/orgChart1"/>
    <dgm:cxn modelId="{5E30C0B0-CADA-4258-BC3C-4940BC8261D5}" type="presParOf" srcId="{A5E33A67-AAFC-4F08-AEDD-4092B7454B23}" destId="{0EEE8E1F-8DE7-41E9-9424-39B699AE4FA6}" srcOrd="0" destOrd="0" presId="urn:microsoft.com/office/officeart/2005/8/layout/orgChart1"/>
    <dgm:cxn modelId="{AE95A292-1AD3-4218-BE18-59AA3C6AB43E}" type="presParOf" srcId="{A5E33A67-AAFC-4F08-AEDD-4092B7454B23}" destId="{F83F572D-4A92-484E-8EF7-87677D655DA4}" srcOrd="1" destOrd="0" presId="urn:microsoft.com/office/officeart/2005/8/layout/orgChart1"/>
    <dgm:cxn modelId="{78E02074-BD37-4203-9F04-F03556FD24BF}" type="presParOf" srcId="{85FB08E9-4035-4573-B39E-9B0FEF708C88}" destId="{9FFBDD5C-BDA4-43EE-A8DA-0366393457EC}" srcOrd="1" destOrd="0" presId="urn:microsoft.com/office/officeart/2005/8/layout/orgChart1"/>
    <dgm:cxn modelId="{240600A2-8229-49DC-8737-2439AC55EEDF}" type="presParOf" srcId="{9FFBDD5C-BDA4-43EE-A8DA-0366393457EC}" destId="{7AA17AC5-B263-4D2C-BB80-D2A18566C17D}" srcOrd="0" destOrd="0" presId="urn:microsoft.com/office/officeart/2005/8/layout/orgChart1"/>
    <dgm:cxn modelId="{032676C5-B210-4250-A5C2-C50E0356C1FE}" type="presParOf" srcId="{9FFBDD5C-BDA4-43EE-A8DA-0366393457EC}" destId="{BE9E021B-395D-4600-911C-F358135D5014}" srcOrd="1" destOrd="0" presId="urn:microsoft.com/office/officeart/2005/8/layout/orgChart1"/>
    <dgm:cxn modelId="{991C7979-C397-4F55-815A-678A8EF07494}" type="presParOf" srcId="{BE9E021B-395D-4600-911C-F358135D5014}" destId="{E0D2BD26-2ED6-410A-8CAB-499ECE837663}" srcOrd="0" destOrd="0" presId="urn:microsoft.com/office/officeart/2005/8/layout/orgChart1"/>
    <dgm:cxn modelId="{3959BB9B-71B1-4880-B9DB-E57A5403558C}" type="presParOf" srcId="{E0D2BD26-2ED6-410A-8CAB-499ECE837663}" destId="{CC6C6FB8-CB11-4E54-9EC0-0629D817561D}" srcOrd="0" destOrd="0" presId="urn:microsoft.com/office/officeart/2005/8/layout/orgChart1"/>
    <dgm:cxn modelId="{EBF0A82A-1743-4103-8679-2F48E1C7944A}" type="presParOf" srcId="{E0D2BD26-2ED6-410A-8CAB-499ECE837663}" destId="{8C20F6DE-22F0-4629-94FC-C0D70DCCACDA}" srcOrd="1" destOrd="0" presId="urn:microsoft.com/office/officeart/2005/8/layout/orgChart1"/>
    <dgm:cxn modelId="{96E59F11-B173-4087-ADEA-325444E5B8D2}" type="presParOf" srcId="{BE9E021B-395D-4600-911C-F358135D5014}" destId="{D0721367-27B9-4282-BC50-BF0402B9C1CC}" srcOrd="1" destOrd="0" presId="urn:microsoft.com/office/officeart/2005/8/layout/orgChart1"/>
    <dgm:cxn modelId="{01CCC3B4-F9F4-4A84-B38E-EC3856C0F66E}" type="presParOf" srcId="{D0721367-27B9-4282-BC50-BF0402B9C1CC}" destId="{7B5A5FF1-BFFA-4D3E-8D99-7731214DD81F}" srcOrd="0" destOrd="0" presId="urn:microsoft.com/office/officeart/2005/8/layout/orgChart1"/>
    <dgm:cxn modelId="{2FE1B6CB-6E39-4FE4-B7F6-3DF93E54EEA7}" type="presParOf" srcId="{D0721367-27B9-4282-BC50-BF0402B9C1CC}" destId="{7D21D66E-1256-4BC6-961C-2117D341495C}" srcOrd="1" destOrd="0" presId="urn:microsoft.com/office/officeart/2005/8/layout/orgChart1"/>
    <dgm:cxn modelId="{88897E46-E636-4474-A2CD-7E4D3612094C}" type="presParOf" srcId="{7D21D66E-1256-4BC6-961C-2117D341495C}" destId="{B4CFEC06-9334-404C-905F-20F2804B9D97}" srcOrd="0" destOrd="0" presId="urn:microsoft.com/office/officeart/2005/8/layout/orgChart1"/>
    <dgm:cxn modelId="{3C49078C-F99C-43FD-BAF1-F5666701C84F}" type="presParOf" srcId="{B4CFEC06-9334-404C-905F-20F2804B9D97}" destId="{4D5BA11F-7C78-47EF-8B03-27BB8263263C}" srcOrd="0" destOrd="0" presId="urn:microsoft.com/office/officeart/2005/8/layout/orgChart1"/>
    <dgm:cxn modelId="{E3F3DF72-B9C3-431F-AE0F-873A2EA6DB67}" type="presParOf" srcId="{B4CFEC06-9334-404C-905F-20F2804B9D97}" destId="{41676D71-3A8A-4D52-8812-12EBC8229CD1}" srcOrd="1" destOrd="0" presId="urn:microsoft.com/office/officeart/2005/8/layout/orgChart1"/>
    <dgm:cxn modelId="{4F22BE0F-C725-49FF-AE5F-D767DA2F88F4}" type="presParOf" srcId="{7D21D66E-1256-4BC6-961C-2117D341495C}" destId="{7FE30E0F-44C5-449A-AAF2-7108AEBC11DD}" srcOrd="1" destOrd="0" presId="urn:microsoft.com/office/officeart/2005/8/layout/orgChart1"/>
    <dgm:cxn modelId="{BEDE68D7-7A11-435C-9A6D-54B4ED058971}" type="presParOf" srcId="{7FE30E0F-44C5-449A-AAF2-7108AEBC11DD}" destId="{C7BE9737-982C-462B-94E6-A2BCF39C6CBE}" srcOrd="0" destOrd="0" presId="urn:microsoft.com/office/officeart/2005/8/layout/orgChart1"/>
    <dgm:cxn modelId="{C3E1E9AB-9E4B-47C9-8A75-A6E8B66D769B}" type="presParOf" srcId="{7FE30E0F-44C5-449A-AAF2-7108AEBC11DD}" destId="{2EED8BA2-48DA-40B7-9A8F-BE2FDC49A006}" srcOrd="1" destOrd="0" presId="urn:microsoft.com/office/officeart/2005/8/layout/orgChart1"/>
    <dgm:cxn modelId="{2E23DDBD-99FD-4072-AACB-0807B50E2DF1}" type="presParOf" srcId="{2EED8BA2-48DA-40B7-9A8F-BE2FDC49A006}" destId="{8566C5D6-4BEF-44D1-827A-5ADD3F9430FE}" srcOrd="0" destOrd="0" presId="urn:microsoft.com/office/officeart/2005/8/layout/orgChart1"/>
    <dgm:cxn modelId="{D856AF9C-454E-47AF-BAA9-6184F0FB6337}" type="presParOf" srcId="{8566C5D6-4BEF-44D1-827A-5ADD3F9430FE}" destId="{0CBA79BC-EB95-4413-9904-61CA29AC114D}" srcOrd="0" destOrd="0" presId="urn:microsoft.com/office/officeart/2005/8/layout/orgChart1"/>
    <dgm:cxn modelId="{52FAB601-82D4-4FC1-9E01-AB8774DBE148}" type="presParOf" srcId="{8566C5D6-4BEF-44D1-827A-5ADD3F9430FE}" destId="{6C6F15B1-5D8F-4A58-938D-577C3B3CCA05}" srcOrd="1" destOrd="0" presId="urn:microsoft.com/office/officeart/2005/8/layout/orgChart1"/>
    <dgm:cxn modelId="{2147E7C0-5562-4F84-9268-BA7EA9B13F93}" type="presParOf" srcId="{2EED8BA2-48DA-40B7-9A8F-BE2FDC49A006}" destId="{755F4814-CE1E-49AD-8453-119C2EB58FE3}" srcOrd="1" destOrd="0" presId="urn:microsoft.com/office/officeart/2005/8/layout/orgChart1"/>
    <dgm:cxn modelId="{EBBB38FA-612F-4721-914C-DAE9B7C62F33}" type="presParOf" srcId="{2EED8BA2-48DA-40B7-9A8F-BE2FDC49A006}" destId="{60DED887-9C0B-4D19-8C82-B95BF59E10E7}" srcOrd="2" destOrd="0" presId="urn:microsoft.com/office/officeart/2005/8/layout/orgChart1"/>
    <dgm:cxn modelId="{B9623158-9750-4E39-AEAE-D871A01AEFC4}" type="presParOf" srcId="{7FE30E0F-44C5-449A-AAF2-7108AEBC11DD}" destId="{F4090719-FC93-43D7-A7FA-C01FC196B41F}" srcOrd="2" destOrd="0" presId="urn:microsoft.com/office/officeart/2005/8/layout/orgChart1"/>
    <dgm:cxn modelId="{F2FEA5CD-F5AB-468C-837E-59EAEB765F3A}" type="presParOf" srcId="{7FE30E0F-44C5-449A-AAF2-7108AEBC11DD}" destId="{1759895A-890D-4AE4-838C-36CCBEB831FF}" srcOrd="3" destOrd="0" presId="urn:microsoft.com/office/officeart/2005/8/layout/orgChart1"/>
    <dgm:cxn modelId="{837DDA5E-DDCA-458F-995A-109DAC1B5721}" type="presParOf" srcId="{1759895A-890D-4AE4-838C-36CCBEB831FF}" destId="{EABA33F7-8F8E-43C2-AC47-CFE4E3BADD05}" srcOrd="0" destOrd="0" presId="urn:microsoft.com/office/officeart/2005/8/layout/orgChart1"/>
    <dgm:cxn modelId="{2D57F11D-11F5-4E96-BCE9-344A1AEB29D9}" type="presParOf" srcId="{EABA33F7-8F8E-43C2-AC47-CFE4E3BADD05}" destId="{E33AC1AC-2146-475B-9B31-7EBF99F64C9E}" srcOrd="0" destOrd="0" presId="urn:microsoft.com/office/officeart/2005/8/layout/orgChart1"/>
    <dgm:cxn modelId="{5AD1D38E-5E8F-4173-8010-C669707BC58E}" type="presParOf" srcId="{EABA33F7-8F8E-43C2-AC47-CFE4E3BADD05}" destId="{4F6EDA9A-5659-4AA3-8F8C-B56771CE83F3}" srcOrd="1" destOrd="0" presId="urn:microsoft.com/office/officeart/2005/8/layout/orgChart1"/>
    <dgm:cxn modelId="{4A2173E2-16BF-4636-8AC1-996767FF2C5F}" type="presParOf" srcId="{1759895A-890D-4AE4-838C-36CCBEB831FF}" destId="{28406116-8486-4F42-9A06-EA519C53239E}" srcOrd="1" destOrd="0" presId="urn:microsoft.com/office/officeart/2005/8/layout/orgChart1"/>
    <dgm:cxn modelId="{98ED592D-E82B-4D43-BE2F-EA906C5B8180}" type="presParOf" srcId="{1759895A-890D-4AE4-838C-36CCBEB831FF}" destId="{AAF21646-CA73-473E-A073-C62A2A9EBC9E}" srcOrd="2" destOrd="0" presId="urn:microsoft.com/office/officeart/2005/8/layout/orgChart1"/>
    <dgm:cxn modelId="{8F7AC952-7856-4E08-8B70-21C44BF80109}" type="presParOf" srcId="{7D21D66E-1256-4BC6-961C-2117D341495C}" destId="{477582B9-6A13-4E1A-93EC-85C05C18A278}" srcOrd="2" destOrd="0" presId="urn:microsoft.com/office/officeart/2005/8/layout/orgChart1"/>
    <dgm:cxn modelId="{3F67F3C7-77DA-4EEC-B21B-EC68AEED7320}" type="presParOf" srcId="{D0721367-27B9-4282-BC50-BF0402B9C1CC}" destId="{4836149B-3958-4493-B830-634463EB044A}" srcOrd="2" destOrd="0" presId="urn:microsoft.com/office/officeart/2005/8/layout/orgChart1"/>
    <dgm:cxn modelId="{3FBE131C-927B-4758-BD34-ADA271969D41}" type="presParOf" srcId="{D0721367-27B9-4282-BC50-BF0402B9C1CC}" destId="{AF3FDDC9-5D1B-4AC5-A2FD-F19BFC38FB95}" srcOrd="3" destOrd="0" presId="urn:microsoft.com/office/officeart/2005/8/layout/orgChart1"/>
    <dgm:cxn modelId="{2948A2BB-F0D0-447E-876A-635ACD504865}" type="presParOf" srcId="{AF3FDDC9-5D1B-4AC5-A2FD-F19BFC38FB95}" destId="{81BCFB3C-1D4C-4BC2-BA8E-E14F4798275E}" srcOrd="0" destOrd="0" presId="urn:microsoft.com/office/officeart/2005/8/layout/orgChart1"/>
    <dgm:cxn modelId="{571E59AC-2CC8-440B-9A42-4CC20FEBC70D}" type="presParOf" srcId="{81BCFB3C-1D4C-4BC2-BA8E-E14F4798275E}" destId="{E0A3AD1B-64D4-4246-9CD6-AE8CC2138145}" srcOrd="0" destOrd="0" presId="urn:microsoft.com/office/officeart/2005/8/layout/orgChart1"/>
    <dgm:cxn modelId="{BFAEE3B9-AB9A-4DE1-B98F-BCF4C0C6B95D}" type="presParOf" srcId="{81BCFB3C-1D4C-4BC2-BA8E-E14F4798275E}" destId="{4AB9C40F-22A2-4F32-90A8-70063F65C241}" srcOrd="1" destOrd="0" presId="urn:microsoft.com/office/officeart/2005/8/layout/orgChart1"/>
    <dgm:cxn modelId="{53B43D8C-C1FB-4214-A925-3FF82BF43462}" type="presParOf" srcId="{AF3FDDC9-5D1B-4AC5-A2FD-F19BFC38FB95}" destId="{D8637533-0640-4139-9407-E716ACC1D0E9}" srcOrd="1" destOrd="0" presId="urn:microsoft.com/office/officeart/2005/8/layout/orgChart1"/>
    <dgm:cxn modelId="{88061B17-9378-4557-B3EB-DAA184D97001}" type="presParOf" srcId="{D8637533-0640-4139-9407-E716ACC1D0E9}" destId="{7CA41CD4-F447-412D-8F4A-2CFDDE196081}" srcOrd="0" destOrd="0" presId="urn:microsoft.com/office/officeart/2005/8/layout/orgChart1"/>
    <dgm:cxn modelId="{B367D324-7AD3-4F2B-A457-00863876C4FF}" type="presParOf" srcId="{D8637533-0640-4139-9407-E716ACC1D0E9}" destId="{46316381-4031-459E-ABB1-E7D7A20705BA}" srcOrd="1" destOrd="0" presId="urn:microsoft.com/office/officeart/2005/8/layout/orgChart1"/>
    <dgm:cxn modelId="{49EC13EC-1FC5-4253-B4E9-EBAE795278E6}" type="presParOf" srcId="{46316381-4031-459E-ABB1-E7D7A20705BA}" destId="{58456E35-EB4F-4A33-A3A8-D87A7D27D5F6}" srcOrd="0" destOrd="0" presId="urn:microsoft.com/office/officeart/2005/8/layout/orgChart1"/>
    <dgm:cxn modelId="{E4C01C7B-E7CA-4D72-BD1D-2919A84C350C}" type="presParOf" srcId="{58456E35-EB4F-4A33-A3A8-D87A7D27D5F6}" destId="{7138D9FB-5EF6-4B80-A6F8-6BF3914BB1B7}" srcOrd="0" destOrd="0" presId="urn:microsoft.com/office/officeart/2005/8/layout/orgChart1"/>
    <dgm:cxn modelId="{6E4C66B1-EEC8-47EA-99B8-D1EA799EB82B}" type="presParOf" srcId="{58456E35-EB4F-4A33-A3A8-D87A7D27D5F6}" destId="{002897FF-FA78-43A1-8CC3-3372D963B5FB}" srcOrd="1" destOrd="0" presId="urn:microsoft.com/office/officeart/2005/8/layout/orgChart1"/>
    <dgm:cxn modelId="{C35615BA-3597-4953-8706-E7B951C868C6}" type="presParOf" srcId="{46316381-4031-459E-ABB1-E7D7A20705BA}" destId="{7CB4C518-8199-4EE2-8EA5-83757F2C677D}" srcOrd="1" destOrd="0" presId="urn:microsoft.com/office/officeart/2005/8/layout/orgChart1"/>
    <dgm:cxn modelId="{19CE09FF-048B-4968-9D1C-AC4906D7D128}" type="presParOf" srcId="{46316381-4031-459E-ABB1-E7D7A20705BA}" destId="{8F860210-A584-4B91-A943-726374B6574E}" srcOrd="2" destOrd="0" presId="urn:microsoft.com/office/officeart/2005/8/layout/orgChart1"/>
    <dgm:cxn modelId="{8756AE1B-B5B3-4380-9707-605B2C437C68}" type="presParOf" srcId="{D8637533-0640-4139-9407-E716ACC1D0E9}" destId="{0534592F-A489-48F7-8B4E-F958E759FEB9}" srcOrd="2" destOrd="0" presId="urn:microsoft.com/office/officeart/2005/8/layout/orgChart1"/>
    <dgm:cxn modelId="{4AF44288-6380-4EA5-BFAF-20339911965D}" type="presParOf" srcId="{D8637533-0640-4139-9407-E716ACC1D0E9}" destId="{87E2EF62-6E3E-4541-A8CB-C1C4539E487B}" srcOrd="3" destOrd="0" presId="urn:microsoft.com/office/officeart/2005/8/layout/orgChart1"/>
    <dgm:cxn modelId="{E3F94F76-B649-462D-B4CF-A960F3F4A08B}" type="presParOf" srcId="{87E2EF62-6E3E-4541-A8CB-C1C4539E487B}" destId="{A7A216FD-5033-4D4C-9BD7-B229F7F5CF74}" srcOrd="0" destOrd="0" presId="urn:microsoft.com/office/officeart/2005/8/layout/orgChart1"/>
    <dgm:cxn modelId="{229BEC3A-8F94-46E1-A2DE-C6463162C705}" type="presParOf" srcId="{A7A216FD-5033-4D4C-9BD7-B229F7F5CF74}" destId="{245AA36F-177A-4858-8CE9-9F6B4026A2E3}" srcOrd="0" destOrd="0" presId="urn:microsoft.com/office/officeart/2005/8/layout/orgChart1"/>
    <dgm:cxn modelId="{24C3510A-02B3-415D-BED8-3247FB7E168C}" type="presParOf" srcId="{A7A216FD-5033-4D4C-9BD7-B229F7F5CF74}" destId="{4A5689BD-7C62-4B57-A10E-68E4BFA0ACCD}" srcOrd="1" destOrd="0" presId="urn:microsoft.com/office/officeart/2005/8/layout/orgChart1"/>
    <dgm:cxn modelId="{49350E66-EE72-453C-9D16-228D4F302F83}" type="presParOf" srcId="{87E2EF62-6E3E-4541-A8CB-C1C4539E487B}" destId="{9B4AE2EE-A438-4B6C-92AC-DC349CCAFE9D}" srcOrd="1" destOrd="0" presId="urn:microsoft.com/office/officeart/2005/8/layout/orgChart1"/>
    <dgm:cxn modelId="{5846DA78-EC28-4677-93D7-EE998F1301D0}" type="presParOf" srcId="{87E2EF62-6E3E-4541-A8CB-C1C4539E487B}" destId="{C04ED1E1-B0B2-4579-9F8F-ECF3BC2F32F8}" srcOrd="2" destOrd="0" presId="urn:microsoft.com/office/officeart/2005/8/layout/orgChart1"/>
    <dgm:cxn modelId="{FAC88581-A957-46B8-8298-08BCD85C29E3}" type="presParOf" srcId="{AF3FDDC9-5D1B-4AC5-A2FD-F19BFC38FB95}" destId="{DE13799A-FD06-454D-87BA-B18411B9BE81}" srcOrd="2" destOrd="0" presId="urn:microsoft.com/office/officeart/2005/8/layout/orgChart1"/>
    <dgm:cxn modelId="{7D49DD04-4636-432F-AC0F-FB3EB64CC396}" type="presParOf" srcId="{D0721367-27B9-4282-BC50-BF0402B9C1CC}" destId="{9E44EAE3-5896-4917-8FD5-483D57CF35EB}" srcOrd="4" destOrd="0" presId="urn:microsoft.com/office/officeart/2005/8/layout/orgChart1"/>
    <dgm:cxn modelId="{8C61D254-6C89-4C0C-808D-66118CB410F0}" type="presParOf" srcId="{D0721367-27B9-4282-BC50-BF0402B9C1CC}" destId="{0FAA2599-981C-41A2-AD74-5C880F6C833E}" srcOrd="5" destOrd="0" presId="urn:microsoft.com/office/officeart/2005/8/layout/orgChart1"/>
    <dgm:cxn modelId="{2BB607CA-3B5D-4620-B258-659F4574F0B4}" type="presParOf" srcId="{0FAA2599-981C-41A2-AD74-5C880F6C833E}" destId="{86E1C8B6-45A3-41C5-9C08-8AF8C91DFB4C}" srcOrd="0" destOrd="0" presId="urn:microsoft.com/office/officeart/2005/8/layout/orgChart1"/>
    <dgm:cxn modelId="{A125FC07-120B-4CBB-A347-4806FEF9DD71}" type="presParOf" srcId="{86E1C8B6-45A3-41C5-9C08-8AF8C91DFB4C}" destId="{CF5BA717-A976-424F-974A-5F7D0FF6A212}" srcOrd="0" destOrd="0" presId="urn:microsoft.com/office/officeart/2005/8/layout/orgChart1"/>
    <dgm:cxn modelId="{E25C43FA-7884-4DA2-8D93-8A9DE0EFF6EF}" type="presParOf" srcId="{86E1C8B6-45A3-41C5-9C08-8AF8C91DFB4C}" destId="{AF73ACCD-C3C2-4FD9-8C5D-3DD8FD728039}" srcOrd="1" destOrd="0" presId="urn:microsoft.com/office/officeart/2005/8/layout/orgChart1"/>
    <dgm:cxn modelId="{E7F71565-C9EE-41D0-A766-9E960991CE95}" type="presParOf" srcId="{0FAA2599-981C-41A2-AD74-5C880F6C833E}" destId="{015F744B-F564-4572-88EA-A961FEDD15A8}" srcOrd="1" destOrd="0" presId="urn:microsoft.com/office/officeart/2005/8/layout/orgChart1"/>
    <dgm:cxn modelId="{BD1C5CE2-2DE8-4E2B-9B85-BD1D6CF6D429}" type="presParOf" srcId="{015F744B-F564-4572-88EA-A961FEDD15A8}" destId="{C66C411D-9801-48DF-AB92-61D08D9FD281}" srcOrd="0" destOrd="0" presId="urn:microsoft.com/office/officeart/2005/8/layout/orgChart1"/>
    <dgm:cxn modelId="{A00B094F-50D4-4742-B763-A110415BDE25}" type="presParOf" srcId="{015F744B-F564-4572-88EA-A961FEDD15A8}" destId="{C64F8A11-A438-43CB-8B3A-3E11256BBD7F}" srcOrd="1" destOrd="0" presId="urn:microsoft.com/office/officeart/2005/8/layout/orgChart1"/>
    <dgm:cxn modelId="{356D688C-E543-488E-99A9-02C1D0FF1DEC}" type="presParOf" srcId="{C64F8A11-A438-43CB-8B3A-3E11256BBD7F}" destId="{81402B62-CCE0-4A5C-AC39-C1799CA8441D}" srcOrd="0" destOrd="0" presId="urn:microsoft.com/office/officeart/2005/8/layout/orgChart1"/>
    <dgm:cxn modelId="{36599C44-079B-4E4D-9E81-1E655805253C}" type="presParOf" srcId="{81402B62-CCE0-4A5C-AC39-C1799CA8441D}" destId="{17CB1D9D-1247-454C-BC7F-74ADCEF7DAED}" srcOrd="0" destOrd="0" presId="urn:microsoft.com/office/officeart/2005/8/layout/orgChart1"/>
    <dgm:cxn modelId="{23BD9EAE-52EA-47E8-B39E-81AB253AADF9}" type="presParOf" srcId="{81402B62-CCE0-4A5C-AC39-C1799CA8441D}" destId="{4272E432-5BD1-4F08-B2B8-FCFF6F248C4A}" srcOrd="1" destOrd="0" presId="urn:microsoft.com/office/officeart/2005/8/layout/orgChart1"/>
    <dgm:cxn modelId="{E4B5D72A-BAE0-4120-8E85-4169085F7249}" type="presParOf" srcId="{C64F8A11-A438-43CB-8B3A-3E11256BBD7F}" destId="{CA19C8C0-23A2-43AD-A22A-7D279809BC40}" srcOrd="1" destOrd="0" presId="urn:microsoft.com/office/officeart/2005/8/layout/orgChart1"/>
    <dgm:cxn modelId="{AC178C50-6826-4620-825F-89C64EF72B1B}" type="presParOf" srcId="{C64F8A11-A438-43CB-8B3A-3E11256BBD7F}" destId="{7E29AEEF-9991-458E-BCF4-4B9DCBEF42EB}" srcOrd="2" destOrd="0" presId="urn:microsoft.com/office/officeart/2005/8/layout/orgChart1"/>
    <dgm:cxn modelId="{ABCCCD6E-BA30-46E4-8131-EB74D411AE4D}" type="presParOf" srcId="{7E29AEEF-9991-458E-BCF4-4B9DCBEF42EB}" destId="{7A24F209-DEC0-439C-A077-EA911CBB758F}" srcOrd="0" destOrd="0" presId="urn:microsoft.com/office/officeart/2005/8/layout/orgChart1"/>
    <dgm:cxn modelId="{50A46FFB-3EAD-460B-AA23-2E2AE24F860B}" type="presParOf" srcId="{7E29AEEF-9991-458E-BCF4-4B9DCBEF42EB}" destId="{54FB1F52-D52C-4DED-94A9-5571D5087BE3}" srcOrd="1" destOrd="0" presId="urn:microsoft.com/office/officeart/2005/8/layout/orgChart1"/>
    <dgm:cxn modelId="{3C2DDE6B-F929-4F5F-9B79-6C113384B7D3}" type="presParOf" srcId="{54FB1F52-D52C-4DED-94A9-5571D5087BE3}" destId="{5C0A7213-44FE-4811-A6A0-DB12ABDB18A2}" srcOrd="0" destOrd="0" presId="urn:microsoft.com/office/officeart/2005/8/layout/orgChart1"/>
    <dgm:cxn modelId="{AD747A1E-6E88-423D-B82B-C7F5BA2EA610}" type="presParOf" srcId="{5C0A7213-44FE-4811-A6A0-DB12ABDB18A2}" destId="{2E49E074-14B5-4497-96D2-9480EEEB94D9}" srcOrd="0" destOrd="0" presId="urn:microsoft.com/office/officeart/2005/8/layout/orgChart1"/>
    <dgm:cxn modelId="{6FF3DA5D-579D-4381-A2FE-D867552C85CE}" type="presParOf" srcId="{5C0A7213-44FE-4811-A6A0-DB12ABDB18A2}" destId="{66F37DBA-5175-4E0F-B7DF-F91533DE3D8C}" srcOrd="1" destOrd="0" presId="urn:microsoft.com/office/officeart/2005/8/layout/orgChart1"/>
    <dgm:cxn modelId="{C267A3F1-B43E-422E-AC40-E87D9A730A8E}" type="presParOf" srcId="{54FB1F52-D52C-4DED-94A9-5571D5087BE3}" destId="{A5C9E027-FFD7-429F-A0EA-FCBA68A67A47}" srcOrd="1" destOrd="0" presId="urn:microsoft.com/office/officeart/2005/8/layout/orgChart1"/>
    <dgm:cxn modelId="{4B84414E-C734-4FA6-AA49-4F9EEC0C9B75}" type="presParOf" srcId="{54FB1F52-D52C-4DED-94A9-5571D5087BE3}" destId="{85204CBF-2061-4960-9076-1308C76498F9}" srcOrd="2" destOrd="0" presId="urn:microsoft.com/office/officeart/2005/8/layout/orgChart1"/>
    <dgm:cxn modelId="{40239CF8-EFB1-409C-AFFD-043217D6C747}" type="presParOf" srcId="{015F744B-F564-4572-88EA-A961FEDD15A8}" destId="{69C0DD31-5C62-44BF-BBD6-FFA799970719}" srcOrd="2" destOrd="0" presId="urn:microsoft.com/office/officeart/2005/8/layout/orgChart1"/>
    <dgm:cxn modelId="{B43C03E4-1A0F-469C-BDF1-779E158284FF}" type="presParOf" srcId="{015F744B-F564-4572-88EA-A961FEDD15A8}" destId="{762AA3BD-5986-4D47-96D5-7FB696439197}" srcOrd="3" destOrd="0" presId="urn:microsoft.com/office/officeart/2005/8/layout/orgChart1"/>
    <dgm:cxn modelId="{1FC67A12-8D78-4F85-AE06-B2EA590C8056}" type="presParOf" srcId="{762AA3BD-5986-4D47-96D5-7FB696439197}" destId="{B7962D81-D4F8-4401-8E6F-7667D22C6AF6}" srcOrd="0" destOrd="0" presId="urn:microsoft.com/office/officeart/2005/8/layout/orgChart1"/>
    <dgm:cxn modelId="{D438589E-E525-4EDB-AAC6-8AC39C94354E}" type="presParOf" srcId="{B7962D81-D4F8-4401-8E6F-7667D22C6AF6}" destId="{6D8A9312-8067-46A2-9160-F2CFAD6F16A7}" srcOrd="0" destOrd="0" presId="urn:microsoft.com/office/officeart/2005/8/layout/orgChart1"/>
    <dgm:cxn modelId="{8509C3E3-D246-4D3C-A763-2361F321A352}" type="presParOf" srcId="{B7962D81-D4F8-4401-8E6F-7667D22C6AF6}" destId="{56C92FF9-F7DB-4F0C-92D6-ED95FC33EE0B}" srcOrd="1" destOrd="0" presId="urn:microsoft.com/office/officeart/2005/8/layout/orgChart1"/>
    <dgm:cxn modelId="{B6E73FA6-00D3-41A6-AC9B-E9C8F3C5BFCF}" type="presParOf" srcId="{762AA3BD-5986-4D47-96D5-7FB696439197}" destId="{FC348D20-09CC-47A2-AFE4-56C18AC97D54}" srcOrd="1" destOrd="0" presId="urn:microsoft.com/office/officeart/2005/8/layout/orgChart1"/>
    <dgm:cxn modelId="{6693D3EC-9805-49AA-BF74-638DF67F5FA5}" type="presParOf" srcId="{762AA3BD-5986-4D47-96D5-7FB696439197}" destId="{EC9E09BF-1195-49EB-87CA-B7C1C344D5A9}" srcOrd="2" destOrd="0" presId="urn:microsoft.com/office/officeart/2005/8/layout/orgChart1"/>
    <dgm:cxn modelId="{A756053C-E721-492B-B3B4-F9E4290E1FC0}" type="presParOf" srcId="{0FAA2599-981C-41A2-AD74-5C880F6C833E}" destId="{4F64F138-ACF5-4741-B219-DD9FD9E98F89}" srcOrd="2" destOrd="0" presId="urn:microsoft.com/office/officeart/2005/8/layout/orgChart1"/>
    <dgm:cxn modelId="{F3ECCAAB-A473-453B-A1DA-7FED0DF0E327}" type="presParOf" srcId="{BE9E021B-395D-4600-911C-F358135D5014}" destId="{97373A06-1512-49D5-8A45-22BC842CDCCD}" srcOrd="2" destOrd="0" presId="urn:microsoft.com/office/officeart/2005/8/layout/orgChart1"/>
    <dgm:cxn modelId="{117F0003-B06F-40DF-9AB1-62090320B4FB}" type="presParOf" srcId="{97373A06-1512-49D5-8A45-22BC842CDCCD}" destId="{32AE7746-7B97-4FC7-8669-A6D50A49A34C}" srcOrd="0" destOrd="0" presId="urn:microsoft.com/office/officeart/2005/8/layout/orgChart1"/>
    <dgm:cxn modelId="{0CF18C55-10AB-4320-BF31-47977BF16C29}" type="presParOf" srcId="{97373A06-1512-49D5-8A45-22BC842CDCCD}" destId="{3B0977CE-F1BF-4136-A3CB-256D3A42378A}" srcOrd="1" destOrd="0" presId="urn:microsoft.com/office/officeart/2005/8/layout/orgChart1"/>
    <dgm:cxn modelId="{42777C39-4313-433E-90BD-5589478AA91D}" type="presParOf" srcId="{3B0977CE-F1BF-4136-A3CB-256D3A42378A}" destId="{DC0B9825-140E-4DE7-AD08-93ED1B6C3D0F}" srcOrd="0" destOrd="0" presId="urn:microsoft.com/office/officeart/2005/8/layout/orgChart1"/>
    <dgm:cxn modelId="{4AC319B5-CBCF-4229-BE72-84024D4CDFC5}" type="presParOf" srcId="{DC0B9825-140E-4DE7-AD08-93ED1B6C3D0F}" destId="{D6235294-B0ED-4EB5-A3D5-D41C65A8D448}" srcOrd="0" destOrd="0" presId="urn:microsoft.com/office/officeart/2005/8/layout/orgChart1"/>
    <dgm:cxn modelId="{7AD521E1-F49F-4EDC-90FA-005F2EEA4BA1}" type="presParOf" srcId="{DC0B9825-140E-4DE7-AD08-93ED1B6C3D0F}" destId="{3AC19EAA-66F9-416D-8142-843DDF8012F4}" srcOrd="1" destOrd="0" presId="urn:microsoft.com/office/officeart/2005/8/layout/orgChart1"/>
    <dgm:cxn modelId="{84BDD605-5679-4A4C-995E-437D63173B74}" type="presParOf" srcId="{3B0977CE-F1BF-4136-A3CB-256D3A42378A}" destId="{68C02297-82E2-4960-B20C-AF2E8F332A27}" srcOrd="1" destOrd="0" presId="urn:microsoft.com/office/officeart/2005/8/layout/orgChart1"/>
    <dgm:cxn modelId="{E8113BDF-D9F2-4848-A159-D6DAFFCB1DD4}" type="presParOf" srcId="{3B0977CE-F1BF-4136-A3CB-256D3A42378A}" destId="{C760E2D0-C8C3-4F6A-BF22-E9022A114360}" srcOrd="2" destOrd="0" presId="urn:microsoft.com/office/officeart/2005/8/layout/orgChart1"/>
    <dgm:cxn modelId="{6F47D919-8448-40A4-A7BD-910EFA275C46}" type="presParOf" srcId="{97373A06-1512-49D5-8A45-22BC842CDCCD}" destId="{79CF54B0-44FF-457A-B92C-254ED010B8D3}" srcOrd="2" destOrd="0" presId="urn:microsoft.com/office/officeart/2005/8/layout/orgChart1"/>
    <dgm:cxn modelId="{F27E3E81-3A4B-46FE-9E8D-74B5D2FCB1C0}" type="presParOf" srcId="{97373A06-1512-49D5-8A45-22BC842CDCCD}" destId="{1D6160BA-3CA0-40CA-ADE9-52331A790249}" srcOrd="3" destOrd="0" presId="urn:microsoft.com/office/officeart/2005/8/layout/orgChart1"/>
    <dgm:cxn modelId="{C6874BA1-94DB-4F0E-B4DD-D0BCFF7DC2F9}" type="presParOf" srcId="{1D6160BA-3CA0-40CA-ADE9-52331A790249}" destId="{22FE78FE-301D-4964-B56D-D7C2EE332480}" srcOrd="0" destOrd="0" presId="urn:microsoft.com/office/officeart/2005/8/layout/orgChart1"/>
    <dgm:cxn modelId="{79897FD2-C0FE-409C-81CE-1C329732EDF0}" type="presParOf" srcId="{22FE78FE-301D-4964-B56D-D7C2EE332480}" destId="{D208A52F-8EB8-4564-AEED-E08A48D20FA5}" srcOrd="0" destOrd="0" presId="urn:microsoft.com/office/officeart/2005/8/layout/orgChart1"/>
    <dgm:cxn modelId="{7E889B0E-A5DA-436A-B9C6-430234BF9ED1}" type="presParOf" srcId="{22FE78FE-301D-4964-B56D-D7C2EE332480}" destId="{245B8911-29F5-4D03-9BD3-A8D17258B0C4}" srcOrd="1" destOrd="0" presId="urn:microsoft.com/office/officeart/2005/8/layout/orgChart1"/>
    <dgm:cxn modelId="{58C531B0-AA6D-4700-83A8-E2967B82C547}" type="presParOf" srcId="{1D6160BA-3CA0-40CA-ADE9-52331A790249}" destId="{20252A8A-2805-4E1F-B5F3-3977F1651255}" srcOrd="1" destOrd="0" presId="urn:microsoft.com/office/officeart/2005/8/layout/orgChart1"/>
    <dgm:cxn modelId="{14560559-2673-479D-9782-D0106A6D3CDF}" type="presParOf" srcId="{1D6160BA-3CA0-40CA-ADE9-52331A790249}" destId="{9F5A7591-3EF3-4A17-9858-1658E7AFE61E}" srcOrd="2" destOrd="0" presId="urn:microsoft.com/office/officeart/2005/8/layout/orgChart1"/>
    <dgm:cxn modelId="{A9D9CC46-65F0-42C9-ADFA-042B685E5A16}" type="presParOf" srcId="{85FB08E9-4035-4573-B39E-9B0FEF708C88}" destId="{8DE6A3EC-03AE-4724-A768-19F6D79E9DD1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9CF54B0-44FF-457A-B92C-254ED010B8D3}">
      <dsp:nvSpPr>
        <dsp:cNvPr id="0" name=""/>
        <dsp:cNvSpPr/>
      </dsp:nvSpPr>
      <dsp:spPr>
        <a:xfrm>
          <a:off x="4730333" y="933534"/>
          <a:ext cx="91440" cy="35477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54773"/>
              </a:lnTo>
              <a:lnTo>
                <a:pt x="126700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AE7746-7B97-4FC7-8669-A6D50A49A34C}">
      <dsp:nvSpPr>
        <dsp:cNvPr id="0" name=""/>
        <dsp:cNvSpPr/>
      </dsp:nvSpPr>
      <dsp:spPr>
        <a:xfrm>
          <a:off x="4649353" y="933534"/>
          <a:ext cx="91440" cy="354773"/>
        </a:xfrm>
        <a:custGeom>
          <a:avLst/>
          <a:gdLst/>
          <a:ahLst/>
          <a:cxnLst/>
          <a:rect l="0" t="0" r="0" b="0"/>
          <a:pathLst>
            <a:path>
              <a:moveTo>
                <a:pt x="126700" y="0"/>
              </a:moveTo>
              <a:lnTo>
                <a:pt x="126700" y="354773"/>
              </a:lnTo>
              <a:lnTo>
                <a:pt x="45720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9C0DD31-5C62-44BF-BBD6-FFA799970719}">
      <dsp:nvSpPr>
        <dsp:cNvPr id="0" name=""/>
        <dsp:cNvSpPr/>
      </dsp:nvSpPr>
      <dsp:spPr>
        <a:xfrm>
          <a:off x="6272271" y="2028704"/>
          <a:ext cx="466604" cy="16196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0980"/>
              </a:lnTo>
              <a:lnTo>
                <a:pt x="466604" y="80980"/>
              </a:lnTo>
              <a:lnTo>
                <a:pt x="466604" y="161961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A24F209-DEC0-439C-A077-EA911CBB758F}">
      <dsp:nvSpPr>
        <dsp:cNvPr id="0" name=""/>
        <dsp:cNvSpPr/>
      </dsp:nvSpPr>
      <dsp:spPr>
        <a:xfrm>
          <a:off x="5678967" y="2576288"/>
          <a:ext cx="91440" cy="354773"/>
        </a:xfrm>
        <a:custGeom>
          <a:avLst/>
          <a:gdLst/>
          <a:ahLst/>
          <a:cxnLst/>
          <a:rect l="0" t="0" r="0" b="0"/>
          <a:pathLst>
            <a:path>
              <a:moveTo>
                <a:pt x="126700" y="0"/>
              </a:moveTo>
              <a:lnTo>
                <a:pt x="126700" y="354773"/>
              </a:lnTo>
              <a:lnTo>
                <a:pt x="45720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6C411D-9801-48DF-AB92-61D08D9FD281}">
      <dsp:nvSpPr>
        <dsp:cNvPr id="0" name=""/>
        <dsp:cNvSpPr/>
      </dsp:nvSpPr>
      <dsp:spPr>
        <a:xfrm>
          <a:off x="5805667" y="2028704"/>
          <a:ext cx="466604" cy="161961"/>
        </a:xfrm>
        <a:custGeom>
          <a:avLst/>
          <a:gdLst/>
          <a:ahLst/>
          <a:cxnLst/>
          <a:rect l="0" t="0" r="0" b="0"/>
          <a:pathLst>
            <a:path>
              <a:moveTo>
                <a:pt x="466604" y="0"/>
              </a:moveTo>
              <a:lnTo>
                <a:pt x="466604" y="80980"/>
              </a:lnTo>
              <a:lnTo>
                <a:pt x="0" y="80980"/>
              </a:lnTo>
              <a:lnTo>
                <a:pt x="0" y="161961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44EAE3-5896-4917-8FD5-483D57CF35EB}">
      <dsp:nvSpPr>
        <dsp:cNvPr id="0" name=""/>
        <dsp:cNvSpPr/>
      </dsp:nvSpPr>
      <dsp:spPr>
        <a:xfrm>
          <a:off x="4776053" y="933534"/>
          <a:ext cx="1496217" cy="709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28565"/>
              </a:lnTo>
              <a:lnTo>
                <a:pt x="1496217" y="628565"/>
              </a:lnTo>
              <a:lnTo>
                <a:pt x="1496217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534592F-A489-48F7-8B4E-F958E759FEB9}">
      <dsp:nvSpPr>
        <dsp:cNvPr id="0" name=""/>
        <dsp:cNvSpPr/>
      </dsp:nvSpPr>
      <dsp:spPr>
        <a:xfrm>
          <a:off x="3904545" y="2028704"/>
          <a:ext cx="115686" cy="90235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2358"/>
              </a:lnTo>
              <a:lnTo>
                <a:pt x="115686" y="902358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CA41CD4-F447-412D-8F4A-2CFDDE196081}">
      <dsp:nvSpPr>
        <dsp:cNvPr id="0" name=""/>
        <dsp:cNvSpPr/>
      </dsp:nvSpPr>
      <dsp:spPr>
        <a:xfrm>
          <a:off x="3904545" y="2028704"/>
          <a:ext cx="115686" cy="3547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4773"/>
              </a:lnTo>
              <a:lnTo>
                <a:pt x="115686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36149B-3958-4493-B830-634463EB044A}">
      <dsp:nvSpPr>
        <dsp:cNvPr id="0" name=""/>
        <dsp:cNvSpPr/>
      </dsp:nvSpPr>
      <dsp:spPr>
        <a:xfrm>
          <a:off x="4213044" y="933534"/>
          <a:ext cx="563009" cy="709546"/>
        </a:xfrm>
        <a:custGeom>
          <a:avLst/>
          <a:gdLst/>
          <a:ahLst/>
          <a:cxnLst/>
          <a:rect l="0" t="0" r="0" b="0"/>
          <a:pathLst>
            <a:path>
              <a:moveTo>
                <a:pt x="563009" y="0"/>
              </a:moveTo>
              <a:lnTo>
                <a:pt x="563009" y="628565"/>
              </a:lnTo>
              <a:lnTo>
                <a:pt x="0" y="628565"/>
              </a:lnTo>
              <a:lnTo>
                <a:pt x="0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4090719-FC93-43D7-A7FA-C01FC196B41F}">
      <dsp:nvSpPr>
        <dsp:cNvPr id="0" name=""/>
        <dsp:cNvSpPr/>
      </dsp:nvSpPr>
      <dsp:spPr>
        <a:xfrm>
          <a:off x="2971337" y="2028704"/>
          <a:ext cx="115686" cy="90235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2358"/>
              </a:lnTo>
              <a:lnTo>
                <a:pt x="115686" y="902358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BE9737-982C-462B-94E6-A2BCF39C6CBE}">
      <dsp:nvSpPr>
        <dsp:cNvPr id="0" name=""/>
        <dsp:cNvSpPr/>
      </dsp:nvSpPr>
      <dsp:spPr>
        <a:xfrm>
          <a:off x="2971337" y="2028704"/>
          <a:ext cx="115686" cy="3547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4773"/>
              </a:lnTo>
              <a:lnTo>
                <a:pt x="115686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B5A5FF1-BFFA-4D3E-8D99-7731214DD81F}">
      <dsp:nvSpPr>
        <dsp:cNvPr id="0" name=""/>
        <dsp:cNvSpPr/>
      </dsp:nvSpPr>
      <dsp:spPr>
        <a:xfrm>
          <a:off x="3279836" y="933534"/>
          <a:ext cx="1496217" cy="709546"/>
        </a:xfrm>
        <a:custGeom>
          <a:avLst/>
          <a:gdLst/>
          <a:ahLst/>
          <a:cxnLst/>
          <a:rect l="0" t="0" r="0" b="0"/>
          <a:pathLst>
            <a:path>
              <a:moveTo>
                <a:pt x="1496217" y="0"/>
              </a:moveTo>
              <a:lnTo>
                <a:pt x="1496217" y="628565"/>
              </a:lnTo>
              <a:lnTo>
                <a:pt x="0" y="628565"/>
              </a:lnTo>
              <a:lnTo>
                <a:pt x="0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AA17AC5-B263-4D2C-BB80-D2A18566C17D}">
      <dsp:nvSpPr>
        <dsp:cNvPr id="0" name=""/>
        <dsp:cNvSpPr/>
      </dsp:nvSpPr>
      <dsp:spPr>
        <a:xfrm>
          <a:off x="4730333" y="385949"/>
          <a:ext cx="91440" cy="16196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61961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EEE8E1F-8DE7-41E9-9424-39B699AE4FA6}">
      <dsp:nvSpPr>
        <dsp:cNvPr id="0" name=""/>
        <dsp:cNvSpPr/>
      </dsp:nvSpPr>
      <dsp:spPr>
        <a:xfrm>
          <a:off x="4390430" y="326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Chief Executive Officer</a:t>
          </a:r>
          <a:endParaRPr lang="en-AU" sz="900" kern="1200" dirty="0"/>
        </a:p>
      </dsp:txBody>
      <dsp:txXfrm>
        <a:off x="4390430" y="326"/>
        <a:ext cx="771246" cy="385623"/>
      </dsp:txXfrm>
    </dsp:sp>
    <dsp:sp modelId="{CC6C6FB8-CB11-4E54-9EC0-0629D817561D}">
      <dsp:nvSpPr>
        <dsp:cNvPr id="0" name=""/>
        <dsp:cNvSpPr/>
      </dsp:nvSpPr>
      <dsp:spPr>
        <a:xfrm>
          <a:off x="4390430" y="547911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Managing Director</a:t>
          </a:r>
          <a:endParaRPr lang="en-GB" sz="900" kern="1200" dirty="0"/>
        </a:p>
      </dsp:txBody>
      <dsp:txXfrm>
        <a:off x="4390430" y="547911"/>
        <a:ext cx="771246" cy="385623"/>
      </dsp:txXfrm>
    </dsp:sp>
    <dsp:sp modelId="{4D5BA11F-7C78-47EF-8B03-27BB8263263C}">
      <dsp:nvSpPr>
        <dsp:cNvPr id="0" name=""/>
        <dsp:cNvSpPr/>
      </dsp:nvSpPr>
      <dsp:spPr>
        <a:xfrm>
          <a:off x="2894212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General Manager</a:t>
          </a:r>
          <a:endParaRPr lang="en-AU" sz="900" kern="1200" dirty="0"/>
        </a:p>
      </dsp:txBody>
      <dsp:txXfrm>
        <a:off x="2894212" y="1643080"/>
        <a:ext cx="771246" cy="385623"/>
      </dsp:txXfrm>
    </dsp:sp>
    <dsp:sp modelId="{0CBA79BC-EB95-4413-9904-61CA29AC114D}">
      <dsp:nvSpPr>
        <dsp:cNvPr id="0" name=""/>
        <dsp:cNvSpPr/>
      </dsp:nvSpPr>
      <dsp:spPr>
        <a:xfrm>
          <a:off x="3087024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Administration Manager</a:t>
          </a:r>
          <a:endParaRPr lang="en-GB" sz="900" kern="1200" dirty="0"/>
        </a:p>
      </dsp:txBody>
      <dsp:txXfrm>
        <a:off x="3087024" y="2190665"/>
        <a:ext cx="771246" cy="385623"/>
      </dsp:txXfrm>
    </dsp:sp>
    <dsp:sp modelId="{E33AC1AC-2146-475B-9B31-7EBF99F64C9E}">
      <dsp:nvSpPr>
        <dsp:cNvPr id="0" name=""/>
        <dsp:cNvSpPr/>
      </dsp:nvSpPr>
      <dsp:spPr>
        <a:xfrm>
          <a:off x="3087024" y="273825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Office Manager</a:t>
          </a:r>
          <a:endParaRPr lang="en-AU" sz="900" kern="1200" dirty="0"/>
        </a:p>
      </dsp:txBody>
      <dsp:txXfrm>
        <a:off x="3087024" y="2738250"/>
        <a:ext cx="771246" cy="385623"/>
      </dsp:txXfrm>
    </dsp:sp>
    <dsp:sp modelId="{E0A3AD1B-64D4-4246-9CD6-AE8CC2138145}">
      <dsp:nvSpPr>
        <dsp:cNvPr id="0" name=""/>
        <dsp:cNvSpPr/>
      </dsp:nvSpPr>
      <dsp:spPr>
        <a:xfrm>
          <a:off x="3827420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Financial Controller</a:t>
          </a:r>
          <a:endParaRPr lang="en-GB" sz="900" kern="1200" dirty="0"/>
        </a:p>
      </dsp:txBody>
      <dsp:txXfrm>
        <a:off x="3827420" y="1643080"/>
        <a:ext cx="771246" cy="385623"/>
      </dsp:txXfrm>
    </dsp:sp>
    <dsp:sp modelId="{7138D9FB-5EF6-4B80-A6F8-6BF3914BB1B7}">
      <dsp:nvSpPr>
        <dsp:cNvPr id="0" name=""/>
        <dsp:cNvSpPr/>
      </dsp:nvSpPr>
      <dsp:spPr>
        <a:xfrm>
          <a:off x="4020232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Accountant</a:t>
          </a:r>
          <a:endParaRPr lang="en-AU" sz="900" kern="1200" dirty="0"/>
        </a:p>
      </dsp:txBody>
      <dsp:txXfrm>
        <a:off x="4020232" y="2190665"/>
        <a:ext cx="771246" cy="385623"/>
      </dsp:txXfrm>
    </dsp:sp>
    <dsp:sp modelId="{245AA36F-177A-4858-8CE9-9F6B4026A2E3}">
      <dsp:nvSpPr>
        <dsp:cNvPr id="0" name=""/>
        <dsp:cNvSpPr/>
      </dsp:nvSpPr>
      <dsp:spPr>
        <a:xfrm>
          <a:off x="4020232" y="273825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Projects Officer</a:t>
          </a:r>
          <a:endParaRPr lang="en-AU" sz="900" kern="1200" dirty="0"/>
        </a:p>
      </dsp:txBody>
      <dsp:txXfrm>
        <a:off x="4020232" y="2738250"/>
        <a:ext cx="771246" cy="385623"/>
      </dsp:txXfrm>
    </dsp:sp>
    <dsp:sp modelId="{CF5BA717-A976-424F-974A-5F7D0FF6A212}">
      <dsp:nvSpPr>
        <dsp:cNvPr id="0" name=""/>
        <dsp:cNvSpPr/>
      </dsp:nvSpPr>
      <dsp:spPr>
        <a:xfrm>
          <a:off x="5886648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Marketing Director</a:t>
          </a:r>
          <a:endParaRPr lang="en-GB" sz="900" kern="1200" dirty="0"/>
        </a:p>
      </dsp:txBody>
      <dsp:txXfrm>
        <a:off x="5886648" y="1643080"/>
        <a:ext cx="771246" cy="385623"/>
      </dsp:txXfrm>
    </dsp:sp>
    <dsp:sp modelId="{17CB1D9D-1247-454C-BC7F-74ADCEF7DAED}">
      <dsp:nvSpPr>
        <dsp:cNvPr id="0" name=""/>
        <dsp:cNvSpPr/>
      </dsp:nvSpPr>
      <dsp:spPr>
        <a:xfrm>
          <a:off x="5420044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Sales Manager</a:t>
          </a:r>
          <a:endParaRPr lang="en-AU" sz="900" kern="1200" dirty="0"/>
        </a:p>
      </dsp:txBody>
      <dsp:txXfrm>
        <a:off x="5420044" y="2190665"/>
        <a:ext cx="771246" cy="385623"/>
      </dsp:txXfrm>
    </dsp:sp>
    <dsp:sp modelId="{2E49E074-14B5-4497-96D2-9480EEEB94D9}">
      <dsp:nvSpPr>
        <dsp:cNvPr id="0" name=""/>
        <dsp:cNvSpPr/>
      </dsp:nvSpPr>
      <dsp:spPr>
        <a:xfrm>
          <a:off x="4953440" y="273825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Customer Service Reps</a:t>
          </a:r>
          <a:endParaRPr lang="en-AU" sz="900" kern="1200" dirty="0"/>
        </a:p>
      </dsp:txBody>
      <dsp:txXfrm>
        <a:off x="4953440" y="2738250"/>
        <a:ext cx="771246" cy="385623"/>
      </dsp:txXfrm>
    </dsp:sp>
    <dsp:sp modelId="{6D8A9312-8067-46A2-9160-F2CFAD6F16A7}">
      <dsp:nvSpPr>
        <dsp:cNvPr id="0" name=""/>
        <dsp:cNvSpPr/>
      </dsp:nvSpPr>
      <dsp:spPr>
        <a:xfrm>
          <a:off x="6353252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Business Development</a:t>
          </a:r>
          <a:endParaRPr lang="en-AU" sz="900" kern="1200" dirty="0"/>
        </a:p>
      </dsp:txBody>
      <dsp:txXfrm>
        <a:off x="6353252" y="2190665"/>
        <a:ext cx="771246" cy="385623"/>
      </dsp:txXfrm>
    </dsp:sp>
    <dsp:sp modelId="{D6235294-B0ED-4EB5-A3D5-D41C65A8D448}">
      <dsp:nvSpPr>
        <dsp:cNvPr id="0" name=""/>
        <dsp:cNvSpPr/>
      </dsp:nvSpPr>
      <dsp:spPr>
        <a:xfrm>
          <a:off x="3923826" y="109549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Legal Advisor</a:t>
          </a:r>
          <a:endParaRPr lang="en-GB" sz="900" kern="1200" dirty="0"/>
        </a:p>
      </dsp:txBody>
      <dsp:txXfrm>
        <a:off x="3923826" y="1095495"/>
        <a:ext cx="771246" cy="385623"/>
      </dsp:txXfrm>
    </dsp:sp>
    <dsp:sp modelId="{D208A52F-8EB8-4564-AEED-E08A48D20FA5}">
      <dsp:nvSpPr>
        <dsp:cNvPr id="0" name=""/>
        <dsp:cNvSpPr/>
      </dsp:nvSpPr>
      <dsp:spPr>
        <a:xfrm>
          <a:off x="4857034" y="109549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Executive Assistant</a:t>
          </a:r>
          <a:endParaRPr lang="en-AU" sz="900" kern="1200" dirty="0"/>
        </a:p>
      </dsp:txBody>
      <dsp:txXfrm>
        <a:off x="4857034" y="1095495"/>
        <a:ext cx="771246" cy="38562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dirty="0" smtClean="0"/>
              <a:t>Organisational Chart</a:t>
            </a:r>
            <a:br>
              <a:rPr lang="en-AU" dirty="0" smtClean="0"/>
            </a:b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71738629"/>
              </p:ext>
            </p:extLst>
          </p:nvPr>
        </p:nvGraphicFramePr>
        <p:xfrm>
          <a:off x="1484313" y="2667000"/>
          <a:ext cx="10018712" cy="3124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468068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TC103457496[[fn=Parallax]]</Template>
  <TotalTime>93</TotalTime>
  <Words>32</Words>
  <Application>Microsoft Office PowerPoint</Application>
  <PresentationFormat>Widescreen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Parallax</vt:lpstr>
      <vt:lpstr>AGE Research Institute Organisational Chart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 Research Institute Organisational Chart</dc:title>
  <dc:creator>Cara Hemphill</dc:creator>
  <cp:lastModifiedBy>Karen Brouwer</cp:lastModifiedBy>
  <cp:revision>13</cp:revision>
  <dcterms:created xsi:type="dcterms:W3CDTF">2013-05-21T01:30:29Z</dcterms:created>
  <dcterms:modified xsi:type="dcterms:W3CDTF">2014-05-21T05:17:43Z</dcterms:modified>
</cp:coreProperties>
</file>

<file path=docProps/thumbnail.jpeg>
</file>