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59" d="100"/>
          <a:sy n="5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100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649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1814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9833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7620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096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900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65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985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459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8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587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494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887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303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Recycling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The Need To Create A Better World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33572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is one of the world’s highest per capita waste generators</a:t>
            </a:r>
          </a:p>
          <a:p>
            <a:r>
              <a:rPr lang="en-AU" dirty="0" smtClean="0"/>
              <a:t>Approx. 400kg of waste per household</a:t>
            </a:r>
          </a:p>
          <a:p>
            <a:r>
              <a:rPr lang="en-AU" dirty="0" smtClean="0"/>
              <a:t>Batteries represent one of the most common hazardous waste materials in Australia</a:t>
            </a:r>
          </a:p>
          <a:p>
            <a:r>
              <a:rPr lang="en-AU" dirty="0" smtClean="0"/>
              <a:t>Plastic is the major source of trash</a:t>
            </a:r>
          </a:p>
          <a:p>
            <a:r>
              <a:rPr lang="en-AU" dirty="0" smtClean="0"/>
              <a:t>Australia is the world leader in newspaper recycling</a:t>
            </a:r>
          </a:p>
          <a:p>
            <a:r>
              <a:rPr lang="en-AU" dirty="0" smtClean="0"/>
              <a:t>Paper and cardboard represent the most recycled household items</a:t>
            </a:r>
          </a:p>
          <a:p>
            <a:r>
              <a:rPr lang="en-AU" dirty="0" smtClean="0"/>
              <a:t>Hazardous waste disposal is in need of improvement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9368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 You Can Recycle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Glass</a:t>
            </a:r>
          </a:p>
          <a:p>
            <a:r>
              <a:rPr lang="en-AU" dirty="0" smtClean="0"/>
              <a:t>Paper and cardboard</a:t>
            </a:r>
          </a:p>
          <a:p>
            <a:r>
              <a:rPr lang="en-AU" dirty="0" smtClean="0"/>
              <a:t>Electronic goods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Tyres</a:t>
            </a:r>
          </a:p>
          <a:p>
            <a:r>
              <a:rPr lang="en-AU" dirty="0" smtClean="0"/>
              <a:t>Styrofoam</a:t>
            </a:r>
          </a:p>
          <a:p>
            <a:r>
              <a:rPr lang="en-AU" dirty="0" smtClean="0"/>
              <a:t>Water</a:t>
            </a:r>
          </a:p>
          <a:p>
            <a:r>
              <a:rPr lang="en-AU" dirty="0" smtClean="0"/>
              <a:t>Ink Cartridges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260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Statistics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experienced a 825% increase in recycling between 1996 – 2003</a:t>
            </a:r>
          </a:p>
          <a:p>
            <a:r>
              <a:rPr lang="en-AU" dirty="0" smtClean="0"/>
              <a:t>In 2002 over 320,000 tonnes of aluminium cans were recycled</a:t>
            </a:r>
          </a:p>
          <a:p>
            <a:r>
              <a:rPr lang="en-AU" dirty="0" smtClean="0"/>
              <a:t>12 million tonnes of household waste was generated in NSW in 2002 and almost half was recycled</a:t>
            </a:r>
          </a:p>
          <a:p>
            <a:r>
              <a:rPr lang="en-AU" dirty="0" smtClean="0"/>
              <a:t>Electronic waste (e-waste) is fast becoming one of the biggest problems in Australia – millions of computers, printers, TVs </a:t>
            </a:r>
            <a:r>
              <a:rPr lang="en-AU" dirty="0" err="1" smtClean="0"/>
              <a:t>etc</a:t>
            </a:r>
            <a:r>
              <a:rPr lang="en-AU" dirty="0" smtClean="0"/>
              <a:t> are being purchased and become redundant with a few years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093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75% of household water is used in the bathroom</a:t>
            </a:r>
          </a:p>
          <a:p>
            <a:r>
              <a:rPr lang="en-AU" dirty="0" smtClean="0"/>
              <a:t>Recycling 1 tonne of paper saves 17 mature trees</a:t>
            </a:r>
          </a:p>
          <a:p>
            <a:r>
              <a:rPr lang="en-AU" dirty="0" smtClean="0"/>
              <a:t>Making recycled paper uses 60% of the energy required to make it from new materials</a:t>
            </a:r>
          </a:p>
          <a:p>
            <a:r>
              <a:rPr lang="en-AU" dirty="0" smtClean="0"/>
              <a:t>Making recycled paper generates 75% less pollution that making it from new materials</a:t>
            </a:r>
          </a:p>
          <a:p>
            <a:r>
              <a:rPr lang="en-AU" dirty="0" smtClean="0"/>
              <a:t>Americans throw away enough aluminium each month to rebuild their entire commercial air fleet</a:t>
            </a:r>
          </a:p>
          <a:p>
            <a:r>
              <a:rPr lang="en-AU" dirty="0" smtClean="0"/>
              <a:t>Americans throw away enough plastic bottles each year to circle the Earth four times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58492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38</TotalTime>
  <Words>244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Quotable</vt:lpstr>
      <vt:lpstr>Recycling</vt:lpstr>
      <vt:lpstr>Recycling In Australia</vt:lpstr>
      <vt:lpstr>Products You Can Recycle</vt:lpstr>
      <vt:lpstr>Recycling Statistics</vt:lpstr>
      <vt:lpstr>Recycling Facts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Karen Brouwer</dc:creator>
  <cp:lastModifiedBy>Karen Brouwer</cp:lastModifiedBy>
  <cp:revision>6</cp:revision>
  <dcterms:created xsi:type="dcterms:W3CDTF">2014-05-12T00:21:33Z</dcterms:created>
  <dcterms:modified xsi:type="dcterms:W3CDTF">2014-05-12T04:15:00Z</dcterms:modified>
</cp:coreProperties>
</file>