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2" r:id="rId3"/>
    <p:sldId id="263" r:id="rId4"/>
    <p:sldId id="257" r:id="rId5"/>
    <p:sldId id="258" r:id="rId6"/>
    <p:sldId id="260" r:id="rId7"/>
    <p:sldId id="265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77" autoAdjust="0"/>
    <p:restoredTop sz="94816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solutions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949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98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</a:t>
            </a:r>
            <a:r>
              <a:rPr lang="en-AU" baseline="0" dirty="0" smtClean="0"/>
              <a:t> transport depots</a:t>
            </a:r>
          </a:p>
          <a:p>
            <a:r>
              <a:rPr lang="en-AU" baseline="0" dirty="0" smtClean="0"/>
              <a:t>Thermal management systems</a:t>
            </a:r>
          </a:p>
          <a:p>
            <a:r>
              <a:rPr lang="en-AU" baseline="0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5509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9639801"/>
              </p:ext>
            </p:extLst>
          </p:nvPr>
        </p:nvGraphicFramePr>
        <p:xfrm>
          <a:off x="1143000" y="731838"/>
          <a:ext cx="6400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310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172648"/>
            <a:ext cx="6380189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4456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629091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75</TotalTime>
  <Words>65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Slipstream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10</cp:revision>
  <dcterms:created xsi:type="dcterms:W3CDTF">2010-11-04T00:37:33Z</dcterms:created>
  <dcterms:modified xsi:type="dcterms:W3CDTF">2010-11-04T03:25:19Z</dcterms:modified>
</cp:coreProperties>
</file>