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2DF88035-39C5-4B29-A2C0-0DFDCF769DEA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080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804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DF88035-39C5-4B29-A2C0-0DFDCF769DEA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6262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DF88035-39C5-4B29-A2C0-0DFDCF769DEA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07963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DF88035-39C5-4B29-A2C0-0DFDCF769DEA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0996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827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3986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1930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DF88035-39C5-4B29-A2C0-0DFDCF769DEA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0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5473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DF88035-39C5-4B29-A2C0-0DFDCF769DEA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221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245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199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772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129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402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88035-39C5-4B29-A2C0-0DFDCF769DEA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520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88035-39C5-4B29-A2C0-0DFDCF769DEA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CC27D-9363-43BD-B1AC-22E6424806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12455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Renewable Energy Sources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Solar</a:t>
            </a:r>
          </a:p>
          <a:p>
            <a:r>
              <a:rPr lang="en-AU" dirty="0"/>
              <a:t>Wind – fastest growing source of electricity</a:t>
            </a:r>
          </a:p>
          <a:p>
            <a:r>
              <a:rPr lang="en-AU" dirty="0"/>
              <a:t>Waves – sausage-shaped tubes 5km off coast</a:t>
            </a:r>
          </a:p>
          <a:p>
            <a:r>
              <a:rPr lang="en-AU" dirty="0"/>
              <a:t>Hydrogen – one of the most challenging &amp; potentially promising sources</a:t>
            </a:r>
          </a:p>
          <a:p>
            <a:r>
              <a:rPr lang="en-AU" dirty="0"/>
              <a:t>Biomass – organic material i.e. Sawmill waste, agricultural </a:t>
            </a:r>
            <a:r>
              <a:rPr lang="en-AU" dirty="0" err="1"/>
              <a:t>byproducts</a:t>
            </a:r>
            <a:r>
              <a:rPr lang="en-AU" dirty="0"/>
              <a:t>, organic components from municipal waste – burned to produce electricity</a:t>
            </a:r>
          </a:p>
          <a:p>
            <a:r>
              <a:rPr lang="en-AU" dirty="0"/>
              <a:t>Geothermal – energy from heat inside the earth, i.e. steam, hot springs and volcanic </a:t>
            </a:r>
            <a:r>
              <a:rPr lang="en-AU" dirty="0" smtClean="0"/>
              <a:t>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1016895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</Template>
  <TotalTime>1</TotalTime>
  <Words>69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Century Gothic</vt:lpstr>
      <vt:lpstr>Vapor Trail</vt:lpstr>
      <vt:lpstr>Renewable Energy Sources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Energy Sources</dc:title>
  <dc:creator>Cara Hemphill</dc:creator>
  <cp:lastModifiedBy>Cara Hemphill</cp:lastModifiedBy>
  <cp:revision>1</cp:revision>
  <dcterms:created xsi:type="dcterms:W3CDTF">2013-05-23T01:43:53Z</dcterms:created>
  <dcterms:modified xsi:type="dcterms:W3CDTF">2013-05-23T01:44:53Z</dcterms:modified>
</cp:coreProperties>
</file>