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72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04C7BC-F1C1-4A26-9EA0-FFED1866039F}">
          <p14:sldIdLst>
            <p14:sldId id="256"/>
            <p14:sldId id="263"/>
          </p14:sldIdLst>
        </p14:section>
        <p14:section name="Current Solutions" id="{23B82518-E952-4C37-B764-D07E402FC247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940D4753-DB15-4FE3-BE6F-59AECEDEED66}">
          <p14:sldIdLst>
            <p14:sldId id="265"/>
            <p14:sldId id="269"/>
            <p14:sldId id="270"/>
            <p14:sldId id="272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2760" autoAdjust="0"/>
    <p:restoredTop sz="86447" autoAdjust="0"/>
  </p:normalViewPr>
  <p:slideViewPr>
    <p:cSldViewPr>
      <p:cViewPr varScale="1">
        <p:scale>
          <a:sx n="58" d="100"/>
          <a:sy n="58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53" d="100"/>
          <a:sy n="53" d="100"/>
        </p:scale>
        <p:origin x="-119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3080</TotalTime>
  <Words>264</Words>
  <Application>Microsoft Office PowerPoint</Application>
  <PresentationFormat>On-screen Show (4:3)</PresentationFormat>
  <Paragraphs>86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Renewable Energy Sources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103</cp:revision>
  <cp:lastPrinted>2010-10-21T04:28:34Z</cp:lastPrinted>
  <dcterms:created xsi:type="dcterms:W3CDTF">2010-09-15T02:43:03Z</dcterms:created>
  <dcterms:modified xsi:type="dcterms:W3CDTF">2010-10-27T04:49:21Z</dcterms:modified>
</cp:coreProperties>
</file>