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F74D59-30C0-499C-97F9-F2A4EC0DF972}">
          <p14:sldIdLst>
            <p14:sldId id="256"/>
            <p14:sldId id="262"/>
          </p14:sldIdLst>
        </p14:section>
        <p14:section name="Current Solutions" id="{01B90CCD-0D4C-4A7E-81F1-8E4EFFED1FC0}">
          <p14:sldIdLst>
            <p14:sldId id="263"/>
            <p14:sldId id="257"/>
            <p14:sldId id="258"/>
            <p14:sldId id="259"/>
            <p14:sldId id="265"/>
            <p14:sldId id="268"/>
          </p14:sldIdLst>
        </p14:section>
        <p14:section name="Renewable Solutions" id="{18A76821-3A23-44EE-BFB1-C6C5F3DA9AF9}">
          <p14:sldIdLst>
            <p14:sldId id="269"/>
            <p14:sldId id="270"/>
            <p14:sldId id="271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824" autoAdjust="0"/>
    <p:restoredTop sz="96412" autoAdjust="0"/>
  </p:normalViewPr>
  <p:slideViewPr>
    <p:cSldViewPr snapToGrid="0">
      <p:cViewPr>
        <p:scale>
          <a:sx n="50" d="100"/>
          <a:sy n="50" d="100"/>
        </p:scale>
        <p:origin x="36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46"/>
    </p:cViewPr>
  </p:sorterViewPr>
  <p:notesViewPr>
    <p:cSldViewPr snapToGrid="0">
      <p:cViewPr varScale="1">
        <p:scale>
          <a:sx n="88" d="100"/>
          <a:sy n="88" d="100"/>
        </p:scale>
        <p:origin x="93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799E0-96E6-4E76-94B9-CB8DBA5F3C80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97CE9-9820-4AD8-86F8-3EE167D294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930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8B961-5286-4783-9971-8041D1977787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9450-8712-4E76-946E-52D417DDEA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263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762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70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0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169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91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9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147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35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46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0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78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61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06A24B2-60FF-47A2-8FCC-8BA0056A984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38CD-D066-4A92-B794-5E3593E06F3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5FBBC2-CCB1-437F-9DF4-DA2B1302747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262CE-293A-4A50-9EA6-CF50A65710E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22DB828-37A1-4ACF-9F27-67C10FDB3644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BEC6-CA32-477C-9915-508E1CB5335A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5EFB-444B-4B45-89A5-3E856C3B99B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ECC0C-EFEB-4C7B-8FA6-C5FB813772E3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D8161A1-2A1D-45B3-93D9-4D260FC91AF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00315-76E7-4C2E-9586-A3B7147D7B6D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58A1EE0-A5DD-49A0-B4B3-4CA94A458230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187-B8DD-4E3B-8346-BD9F97A3B71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5DB-255F-412C-BCCB-D1016A94017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2AF6-24C1-4C99-BA13-43EF4FA0D38E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356D-0C05-466D-9E04-38685BF1200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00D0-490F-4AF3-A06A-2391F57BB54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9C6-A09E-4EA4-BE29-0BC9F15EF92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06598-5303-420A-A61C-1731619C15E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P1312%20Preparing%20For%20Your%20Presentation_3.pptx#1. Renewable Energy Sources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P1312%20Preparing%20For%20Your%20Presentation_10.xls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>
            <a:hlinkClick r:id="rId8" action="ppaction://hlinkpres?slideindex=1&amp;slidetitle=Renewable Energy Sources"/>
          </p:cNvPr>
          <p:cNvSpPr/>
          <p:nvPr/>
        </p:nvSpPr>
        <p:spPr>
          <a:xfrm>
            <a:off x="8401050" y="5505450"/>
            <a:ext cx="2724150" cy="1085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57750" y="6153150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67250" y="527685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3" action="ppaction://hlinkfile"/>
              </a:rPr>
              <a:t>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527</TotalTime>
  <Words>224</Words>
  <Application>Microsoft Office PowerPoint</Application>
  <PresentationFormat>Widescreen</PresentationFormat>
  <Paragraphs>92</Paragraphs>
  <Slides>14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60</cp:revision>
  <dcterms:created xsi:type="dcterms:W3CDTF">2013-05-17T01:38:36Z</dcterms:created>
  <dcterms:modified xsi:type="dcterms:W3CDTF">2013-05-23T04:33:29Z</dcterms:modified>
</cp:coreProperties>
</file>