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dirty="0" smtClean="0"/>
              <a:t>Sales (millions)</a:t>
            </a:r>
            <a:endParaRPr lang="en-A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Quarter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Mining</c:v>
                </c:pt>
                <c:pt idx="1">
                  <c:v>Tourism</c:v>
                </c:pt>
                <c:pt idx="2">
                  <c:v>Hospitality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Quarter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Mining</c:v>
                </c:pt>
                <c:pt idx="1">
                  <c:v>Tourism</c:v>
                </c:pt>
                <c:pt idx="2">
                  <c:v>Hospitality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Quarter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Mining</c:v>
                </c:pt>
                <c:pt idx="1">
                  <c:v>Tourism</c:v>
                </c:pt>
                <c:pt idx="2">
                  <c:v>Hospitality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9581288"/>
        <c:axId val="219576192"/>
      </c:barChart>
      <c:catAx>
        <c:axId val="219581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576192"/>
        <c:crosses val="autoZero"/>
        <c:auto val="1"/>
        <c:lblAlgn val="ctr"/>
        <c:lblOffset val="100"/>
        <c:noMultiLvlLbl val="0"/>
      </c:catAx>
      <c:valAx>
        <c:axId val="219576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581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4000"/>
                    </a:schemeClr>
                  </a:gs>
                  <a:gs pos="100000">
                    <a:schemeClr val="accent1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4000"/>
                    </a:schemeClr>
                  </a:gs>
                  <a:gs pos="100000">
                    <a:schemeClr val="accent2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4000"/>
                    </a:schemeClr>
                  </a:gs>
                  <a:gs pos="100000">
                    <a:schemeClr val="accent3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lumMod val="104000"/>
                    </a:schemeClr>
                  </a:gs>
                  <a:gs pos="100000">
                    <a:schemeClr val="accent4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JPG"/><Relationship Id="rId4" Type="http://schemas.openxmlformats.org/officeDocument/2006/relationships/image" Target="../media/image6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JPG"/><Relationship Id="rId4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FC3230-6A49-4153-AC8A-AE3A44DAFF80}" type="doc">
      <dgm:prSet loTypeId="urn:microsoft.com/office/officeart/2005/8/layout/arrow2" loCatId="process" qsTypeId="urn:microsoft.com/office/officeart/2005/8/quickstyle/simple1" qsCatId="simple" csTypeId="urn:microsoft.com/office/officeart/2005/8/colors/accent4_4" csCatId="accent4" phldr="1"/>
      <dgm:spPr/>
    </dgm:pt>
    <dgm:pt modelId="{A8F863E6-8534-4A8D-876A-709E817D630E}">
      <dgm:prSet phldrT="[Text]"/>
      <dgm:spPr/>
      <dgm:t>
        <a:bodyPr/>
        <a:lstStyle/>
        <a:p>
          <a:r>
            <a:rPr lang="en-AU" dirty="0" smtClean="0"/>
            <a:t>2014</a:t>
          </a:r>
          <a:endParaRPr lang="en-AU" dirty="0"/>
        </a:p>
      </dgm:t>
    </dgm:pt>
    <dgm:pt modelId="{DC973341-F58C-479E-BADA-7A3ACF95A6AC}" type="parTrans" cxnId="{F6660D7F-D692-415C-9AE3-87C238521082}">
      <dgm:prSet/>
      <dgm:spPr/>
      <dgm:t>
        <a:bodyPr/>
        <a:lstStyle/>
        <a:p>
          <a:endParaRPr lang="en-AU"/>
        </a:p>
      </dgm:t>
    </dgm:pt>
    <dgm:pt modelId="{3B53F3B6-6640-45DF-BE47-265EFFCE4724}" type="sibTrans" cxnId="{F6660D7F-D692-415C-9AE3-87C238521082}">
      <dgm:prSet/>
      <dgm:spPr/>
      <dgm:t>
        <a:bodyPr/>
        <a:lstStyle/>
        <a:p>
          <a:endParaRPr lang="en-AU"/>
        </a:p>
      </dgm:t>
    </dgm:pt>
    <dgm:pt modelId="{7F968C8B-D384-4704-B97D-3910C2A07031}">
      <dgm:prSet phldrT="[Text]"/>
      <dgm:spPr/>
      <dgm:t>
        <a:bodyPr/>
        <a:lstStyle/>
        <a:p>
          <a:r>
            <a:rPr lang="en-AU" dirty="0" smtClean="0"/>
            <a:t>2015</a:t>
          </a:r>
          <a:endParaRPr lang="en-AU" dirty="0"/>
        </a:p>
      </dgm:t>
    </dgm:pt>
    <dgm:pt modelId="{DA4DAD55-6C0C-4012-861E-86512EFB08AA}" type="parTrans" cxnId="{CC53EA6E-951B-4C49-BA1A-90D9532F51A6}">
      <dgm:prSet/>
      <dgm:spPr/>
      <dgm:t>
        <a:bodyPr/>
        <a:lstStyle/>
        <a:p>
          <a:endParaRPr lang="en-AU"/>
        </a:p>
      </dgm:t>
    </dgm:pt>
    <dgm:pt modelId="{6A87D330-C94E-4B1F-AAE3-E9AACA8A61AB}" type="sibTrans" cxnId="{CC53EA6E-951B-4C49-BA1A-90D9532F51A6}">
      <dgm:prSet/>
      <dgm:spPr/>
      <dgm:t>
        <a:bodyPr/>
        <a:lstStyle/>
        <a:p>
          <a:endParaRPr lang="en-AU"/>
        </a:p>
      </dgm:t>
    </dgm:pt>
    <dgm:pt modelId="{7E7D760F-6357-4E8F-A5F0-B1D6408538E0}">
      <dgm:prSet phldrT="[Text]"/>
      <dgm:spPr/>
      <dgm:t>
        <a:bodyPr/>
        <a:lstStyle/>
        <a:p>
          <a:r>
            <a:rPr lang="en-AU" dirty="0" smtClean="0"/>
            <a:t>2016</a:t>
          </a:r>
          <a:endParaRPr lang="en-AU" dirty="0"/>
        </a:p>
      </dgm:t>
    </dgm:pt>
    <dgm:pt modelId="{714DE016-9944-47B8-9054-9A8EBD6C9568}" type="parTrans" cxnId="{F486FE5B-6548-4494-B3E7-D941FC7F3531}">
      <dgm:prSet/>
      <dgm:spPr/>
      <dgm:t>
        <a:bodyPr/>
        <a:lstStyle/>
        <a:p>
          <a:endParaRPr lang="en-AU"/>
        </a:p>
      </dgm:t>
    </dgm:pt>
    <dgm:pt modelId="{174D846B-91F1-4606-966C-2359BEB9CF38}" type="sibTrans" cxnId="{F486FE5B-6548-4494-B3E7-D941FC7F3531}">
      <dgm:prSet/>
      <dgm:spPr/>
      <dgm:t>
        <a:bodyPr/>
        <a:lstStyle/>
        <a:p>
          <a:endParaRPr lang="en-AU"/>
        </a:p>
      </dgm:t>
    </dgm:pt>
    <dgm:pt modelId="{A05F3430-13A4-44B2-A565-4E6C22D0CAF3}" type="pres">
      <dgm:prSet presAssocID="{C4FC3230-6A49-4153-AC8A-AE3A44DAFF80}" presName="arrowDiagram" presStyleCnt="0">
        <dgm:presLayoutVars>
          <dgm:chMax val="5"/>
          <dgm:dir/>
          <dgm:resizeHandles val="exact"/>
        </dgm:presLayoutVars>
      </dgm:prSet>
      <dgm:spPr/>
    </dgm:pt>
    <dgm:pt modelId="{38EE2ED6-71DE-41D1-B18C-A688653331AA}" type="pres">
      <dgm:prSet presAssocID="{C4FC3230-6A49-4153-AC8A-AE3A44DAFF80}" presName="arrow" presStyleLbl="bgShp" presStyleIdx="0" presStyleCnt="1"/>
      <dgm:spPr/>
    </dgm:pt>
    <dgm:pt modelId="{CA160E5F-42D3-404F-AC18-286B7AE4CEF0}" type="pres">
      <dgm:prSet presAssocID="{C4FC3230-6A49-4153-AC8A-AE3A44DAFF80}" presName="arrowDiagram3" presStyleCnt="0"/>
      <dgm:spPr/>
    </dgm:pt>
    <dgm:pt modelId="{88675D4C-27B1-4C2B-BEF1-61713F36EAC4}" type="pres">
      <dgm:prSet presAssocID="{A8F863E6-8534-4A8D-876A-709E817D630E}" presName="bullet3a" presStyleLbl="node1" presStyleIdx="0" presStyleCnt="3"/>
      <dgm:spPr/>
    </dgm:pt>
    <dgm:pt modelId="{88A55428-D909-4C8E-861D-3F2A68DE9F89}" type="pres">
      <dgm:prSet presAssocID="{A8F863E6-8534-4A8D-876A-709E817D630E}" presName="textBox3a" presStyleLbl="revTx" presStyleIdx="0" presStyleCnt="3">
        <dgm:presLayoutVars>
          <dgm:bulletEnabled val="1"/>
        </dgm:presLayoutVars>
      </dgm:prSet>
      <dgm:spPr/>
    </dgm:pt>
    <dgm:pt modelId="{89693A4D-94A2-45C2-8053-ACEA88D0DA09}" type="pres">
      <dgm:prSet presAssocID="{7F968C8B-D384-4704-B97D-3910C2A07031}" presName="bullet3b" presStyleLbl="node1" presStyleIdx="1" presStyleCnt="3"/>
      <dgm:spPr/>
    </dgm:pt>
    <dgm:pt modelId="{F2271CC6-17FA-4225-82AF-3970652E21E0}" type="pres">
      <dgm:prSet presAssocID="{7F968C8B-D384-4704-B97D-3910C2A07031}" presName="textBox3b" presStyleLbl="revTx" presStyleIdx="1" presStyleCnt="3">
        <dgm:presLayoutVars>
          <dgm:bulletEnabled val="1"/>
        </dgm:presLayoutVars>
      </dgm:prSet>
      <dgm:spPr/>
    </dgm:pt>
    <dgm:pt modelId="{2916FBDD-6CFF-4A8A-93BF-CB663738A0E5}" type="pres">
      <dgm:prSet presAssocID="{7E7D760F-6357-4E8F-A5F0-B1D6408538E0}" presName="bullet3c" presStyleLbl="node1" presStyleIdx="2" presStyleCnt="3"/>
      <dgm:spPr/>
    </dgm:pt>
    <dgm:pt modelId="{88A3F13D-063D-4DAD-BC17-C503C6CE7515}" type="pres">
      <dgm:prSet presAssocID="{7E7D760F-6357-4E8F-A5F0-B1D6408538E0}" presName="textBox3c" presStyleLbl="revTx" presStyleIdx="2" presStyleCnt="3">
        <dgm:presLayoutVars>
          <dgm:bulletEnabled val="1"/>
        </dgm:presLayoutVars>
      </dgm:prSet>
      <dgm:spPr/>
    </dgm:pt>
  </dgm:ptLst>
  <dgm:cxnLst>
    <dgm:cxn modelId="{F6660D7F-D692-415C-9AE3-87C238521082}" srcId="{C4FC3230-6A49-4153-AC8A-AE3A44DAFF80}" destId="{A8F863E6-8534-4A8D-876A-709E817D630E}" srcOrd="0" destOrd="0" parTransId="{DC973341-F58C-479E-BADA-7A3ACF95A6AC}" sibTransId="{3B53F3B6-6640-45DF-BE47-265EFFCE4724}"/>
    <dgm:cxn modelId="{D8E7F181-983A-4335-9076-8B74D5E12CA1}" type="presOf" srcId="{7F968C8B-D384-4704-B97D-3910C2A07031}" destId="{F2271CC6-17FA-4225-82AF-3970652E21E0}" srcOrd="0" destOrd="0" presId="urn:microsoft.com/office/officeart/2005/8/layout/arrow2"/>
    <dgm:cxn modelId="{660EAF59-2CF3-46B7-8120-0323121C47E9}" type="presOf" srcId="{A8F863E6-8534-4A8D-876A-709E817D630E}" destId="{88A55428-D909-4C8E-861D-3F2A68DE9F89}" srcOrd="0" destOrd="0" presId="urn:microsoft.com/office/officeart/2005/8/layout/arrow2"/>
    <dgm:cxn modelId="{F486FE5B-6548-4494-B3E7-D941FC7F3531}" srcId="{C4FC3230-6A49-4153-AC8A-AE3A44DAFF80}" destId="{7E7D760F-6357-4E8F-A5F0-B1D6408538E0}" srcOrd="2" destOrd="0" parTransId="{714DE016-9944-47B8-9054-9A8EBD6C9568}" sibTransId="{174D846B-91F1-4606-966C-2359BEB9CF38}"/>
    <dgm:cxn modelId="{CC53EA6E-951B-4C49-BA1A-90D9532F51A6}" srcId="{C4FC3230-6A49-4153-AC8A-AE3A44DAFF80}" destId="{7F968C8B-D384-4704-B97D-3910C2A07031}" srcOrd="1" destOrd="0" parTransId="{DA4DAD55-6C0C-4012-861E-86512EFB08AA}" sibTransId="{6A87D330-C94E-4B1F-AAE3-E9AACA8A61AB}"/>
    <dgm:cxn modelId="{10BEAB25-9065-47B9-BB79-39D7FAE607C3}" type="presOf" srcId="{C4FC3230-6A49-4153-AC8A-AE3A44DAFF80}" destId="{A05F3430-13A4-44B2-A565-4E6C22D0CAF3}" srcOrd="0" destOrd="0" presId="urn:microsoft.com/office/officeart/2005/8/layout/arrow2"/>
    <dgm:cxn modelId="{20AAB9CA-F2FF-4029-A7BC-AA04E8FFDBD5}" type="presOf" srcId="{7E7D760F-6357-4E8F-A5F0-B1D6408538E0}" destId="{88A3F13D-063D-4DAD-BC17-C503C6CE7515}" srcOrd="0" destOrd="0" presId="urn:microsoft.com/office/officeart/2005/8/layout/arrow2"/>
    <dgm:cxn modelId="{E0D0FE81-FDF9-4C98-BB86-610A719EDB58}" type="presParOf" srcId="{A05F3430-13A4-44B2-A565-4E6C22D0CAF3}" destId="{38EE2ED6-71DE-41D1-B18C-A688653331AA}" srcOrd="0" destOrd="0" presId="urn:microsoft.com/office/officeart/2005/8/layout/arrow2"/>
    <dgm:cxn modelId="{54E8C95C-9ED5-496B-BA8F-D0FF3049AC89}" type="presParOf" srcId="{A05F3430-13A4-44B2-A565-4E6C22D0CAF3}" destId="{CA160E5F-42D3-404F-AC18-286B7AE4CEF0}" srcOrd="1" destOrd="0" presId="urn:microsoft.com/office/officeart/2005/8/layout/arrow2"/>
    <dgm:cxn modelId="{FF5A3762-5A9C-404D-A9B1-99A155EA3306}" type="presParOf" srcId="{CA160E5F-42D3-404F-AC18-286B7AE4CEF0}" destId="{88675D4C-27B1-4C2B-BEF1-61713F36EAC4}" srcOrd="0" destOrd="0" presId="urn:microsoft.com/office/officeart/2005/8/layout/arrow2"/>
    <dgm:cxn modelId="{2B571C53-E653-4CB9-98D3-EE873F44DB8F}" type="presParOf" srcId="{CA160E5F-42D3-404F-AC18-286B7AE4CEF0}" destId="{88A55428-D909-4C8E-861D-3F2A68DE9F89}" srcOrd="1" destOrd="0" presId="urn:microsoft.com/office/officeart/2005/8/layout/arrow2"/>
    <dgm:cxn modelId="{C47B8156-05F0-41D9-A389-F2951E7F77E0}" type="presParOf" srcId="{CA160E5F-42D3-404F-AC18-286B7AE4CEF0}" destId="{89693A4D-94A2-45C2-8053-ACEA88D0DA09}" srcOrd="2" destOrd="0" presId="urn:microsoft.com/office/officeart/2005/8/layout/arrow2"/>
    <dgm:cxn modelId="{5747CF15-9463-4605-96D7-AD136D53EA2D}" type="presParOf" srcId="{CA160E5F-42D3-404F-AC18-286B7AE4CEF0}" destId="{F2271CC6-17FA-4225-82AF-3970652E21E0}" srcOrd="3" destOrd="0" presId="urn:microsoft.com/office/officeart/2005/8/layout/arrow2"/>
    <dgm:cxn modelId="{4207E101-A1FD-4526-B1D3-8CF19FB784CD}" type="presParOf" srcId="{CA160E5F-42D3-404F-AC18-286B7AE4CEF0}" destId="{2916FBDD-6CFF-4A8A-93BF-CB663738A0E5}" srcOrd="4" destOrd="0" presId="urn:microsoft.com/office/officeart/2005/8/layout/arrow2"/>
    <dgm:cxn modelId="{B96A028C-2E0A-445A-B11F-9311146416D9}" type="presParOf" srcId="{CA160E5F-42D3-404F-AC18-286B7AE4CEF0}" destId="{88A3F13D-063D-4DAD-BC17-C503C6CE7515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1A68EB-934B-4187-8C35-8743C0636CD8}" type="doc">
      <dgm:prSet loTypeId="urn:microsoft.com/office/officeart/2005/8/layout/pictureOrgChart+Icon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A30020FC-E2DC-46F0-BC50-E51E45862767}">
      <dgm:prSet phldrT="[Text]" custT="1"/>
      <dgm:spPr/>
      <dgm:t>
        <a:bodyPr/>
        <a:lstStyle/>
        <a:p>
          <a:r>
            <a:rPr lang="en-AU" sz="1200" dirty="0" smtClean="0"/>
            <a:t>  Management Team - Level 1</a:t>
          </a:r>
          <a:r>
            <a:rPr lang="en-AU" sz="2000" dirty="0" smtClean="0"/>
            <a:t> </a:t>
          </a:r>
          <a:endParaRPr lang="en-AU" sz="2000" dirty="0"/>
        </a:p>
      </dgm:t>
    </dgm:pt>
    <dgm:pt modelId="{091FCDCD-0B20-429F-8A36-D5BC37E88E54}" type="parTrans" cxnId="{9A78DC05-39D6-4221-B34D-3C29C3385038}">
      <dgm:prSet/>
      <dgm:spPr/>
      <dgm:t>
        <a:bodyPr/>
        <a:lstStyle/>
        <a:p>
          <a:endParaRPr lang="en-AU"/>
        </a:p>
      </dgm:t>
    </dgm:pt>
    <dgm:pt modelId="{C417673D-5451-4EEA-BE01-EFA74B7BCC01}" type="sibTrans" cxnId="{9A78DC05-39D6-4221-B34D-3C29C3385038}">
      <dgm:prSet/>
      <dgm:spPr/>
      <dgm:t>
        <a:bodyPr/>
        <a:lstStyle/>
        <a:p>
          <a:endParaRPr lang="en-AU"/>
        </a:p>
      </dgm:t>
    </dgm:pt>
    <dgm:pt modelId="{ADB3F4CE-942A-41C8-885A-B62B18A3E9D5}">
      <dgm:prSet phldrT="[Text]" custT="1"/>
      <dgm:spPr/>
      <dgm:t>
        <a:bodyPr/>
        <a:lstStyle/>
        <a:p>
          <a:r>
            <a:rPr lang="en-AU" sz="1200" dirty="0" smtClean="0"/>
            <a:t>Harry Conti</a:t>
          </a:r>
        </a:p>
      </dgm:t>
    </dgm:pt>
    <dgm:pt modelId="{637C4C7B-67B5-4FEE-A891-7DCF826AF7D6}" type="parTrans" cxnId="{89A13C94-14DA-43B9-B45B-4BD781893BB2}">
      <dgm:prSet/>
      <dgm:spPr/>
      <dgm:t>
        <a:bodyPr/>
        <a:lstStyle/>
        <a:p>
          <a:endParaRPr lang="en-AU"/>
        </a:p>
      </dgm:t>
    </dgm:pt>
    <dgm:pt modelId="{CA969D19-83B8-4569-90D5-9E743ECCFDB3}" type="sibTrans" cxnId="{89A13C94-14DA-43B9-B45B-4BD781893BB2}">
      <dgm:prSet/>
      <dgm:spPr/>
      <dgm:t>
        <a:bodyPr/>
        <a:lstStyle/>
        <a:p>
          <a:endParaRPr lang="en-AU"/>
        </a:p>
      </dgm:t>
    </dgm:pt>
    <dgm:pt modelId="{50D6D643-642F-4EA1-9A46-CC0B6FF3366F}">
      <dgm:prSet phldrT="[Text]" custT="1"/>
      <dgm:spPr/>
      <dgm:t>
        <a:bodyPr/>
        <a:lstStyle/>
        <a:p>
          <a:r>
            <a:rPr lang="en-AU" sz="1200" dirty="0" smtClean="0"/>
            <a:t>Max Franco</a:t>
          </a:r>
          <a:endParaRPr lang="en-AU" sz="1200" dirty="0"/>
        </a:p>
      </dgm:t>
    </dgm:pt>
    <dgm:pt modelId="{227D3738-E652-4744-82BC-AAA3F8680C29}" type="parTrans" cxnId="{A2A7B249-5761-4367-8C74-34231418E8E7}">
      <dgm:prSet/>
      <dgm:spPr/>
      <dgm:t>
        <a:bodyPr/>
        <a:lstStyle/>
        <a:p>
          <a:endParaRPr lang="en-AU"/>
        </a:p>
      </dgm:t>
    </dgm:pt>
    <dgm:pt modelId="{03E93812-E297-4C09-AEC4-171688192199}" type="sibTrans" cxnId="{A2A7B249-5761-4367-8C74-34231418E8E7}">
      <dgm:prSet/>
      <dgm:spPr/>
      <dgm:t>
        <a:bodyPr/>
        <a:lstStyle/>
        <a:p>
          <a:endParaRPr lang="en-AU"/>
        </a:p>
      </dgm:t>
    </dgm:pt>
    <dgm:pt modelId="{4CBE5EF4-1F5C-426B-8FF0-1E218030868E}">
      <dgm:prSet phldrT="[Text]" custT="1"/>
      <dgm:spPr/>
      <dgm:t>
        <a:bodyPr/>
        <a:lstStyle/>
        <a:p>
          <a:r>
            <a:rPr lang="en-AU" sz="1200" dirty="0" smtClean="0"/>
            <a:t>Margaret Saunders</a:t>
          </a:r>
          <a:endParaRPr lang="en-AU" sz="1200" dirty="0"/>
        </a:p>
      </dgm:t>
    </dgm:pt>
    <dgm:pt modelId="{DF3CF609-1E53-4E7F-A97A-A92541C36B5E}" type="parTrans" cxnId="{79070BE0-D28D-4744-A0BD-D72B15266B5C}">
      <dgm:prSet/>
      <dgm:spPr/>
      <dgm:t>
        <a:bodyPr/>
        <a:lstStyle/>
        <a:p>
          <a:endParaRPr lang="en-AU"/>
        </a:p>
      </dgm:t>
    </dgm:pt>
    <dgm:pt modelId="{9DD5E762-BECE-43BC-87A8-3343124323E6}" type="sibTrans" cxnId="{79070BE0-D28D-4744-A0BD-D72B15266B5C}">
      <dgm:prSet/>
      <dgm:spPr/>
      <dgm:t>
        <a:bodyPr/>
        <a:lstStyle/>
        <a:p>
          <a:endParaRPr lang="en-AU"/>
        </a:p>
      </dgm:t>
    </dgm:pt>
    <dgm:pt modelId="{3F0089B4-3762-407C-A9B0-5534D2215C1B}" type="pres">
      <dgm:prSet presAssocID="{5F1A68EB-934B-4187-8C35-8743C0636CD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26ED124-61E2-4F9F-8EBC-AE6B23A343CE}" type="pres">
      <dgm:prSet presAssocID="{A30020FC-E2DC-46F0-BC50-E51E45862767}" presName="hierRoot1" presStyleCnt="0">
        <dgm:presLayoutVars>
          <dgm:hierBranch val="init"/>
        </dgm:presLayoutVars>
      </dgm:prSet>
      <dgm:spPr/>
    </dgm:pt>
    <dgm:pt modelId="{75E25F6C-584F-4AFE-B1DC-4028FFEFC322}" type="pres">
      <dgm:prSet presAssocID="{A30020FC-E2DC-46F0-BC50-E51E45862767}" presName="rootComposite1" presStyleCnt="0"/>
      <dgm:spPr/>
    </dgm:pt>
    <dgm:pt modelId="{732F7142-095E-46C0-837E-ED17F79F7C6B}" type="pres">
      <dgm:prSet presAssocID="{A30020FC-E2DC-46F0-BC50-E51E45862767}" presName="rootText1" presStyleLbl="node0" presStyleIdx="0" presStyleCnt="1" custScaleX="112234">
        <dgm:presLayoutVars>
          <dgm:chPref val="3"/>
        </dgm:presLayoutVars>
      </dgm:prSet>
      <dgm:spPr/>
    </dgm:pt>
    <dgm:pt modelId="{C35F286E-724C-4F5C-91E6-772F6F308E54}" type="pres">
      <dgm:prSet presAssocID="{A30020FC-E2DC-46F0-BC50-E51E45862767}" presName="rootPict1" presStyleLbl="align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FF3822DF-74BD-468F-8926-91C10542A2A9}" type="pres">
      <dgm:prSet presAssocID="{A30020FC-E2DC-46F0-BC50-E51E45862767}" presName="rootConnector1" presStyleLbl="node1" presStyleIdx="0" presStyleCnt="0"/>
      <dgm:spPr/>
    </dgm:pt>
    <dgm:pt modelId="{146218B8-B8E3-4119-90F4-B728670C746D}" type="pres">
      <dgm:prSet presAssocID="{A30020FC-E2DC-46F0-BC50-E51E45862767}" presName="hierChild2" presStyleCnt="0"/>
      <dgm:spPr/>
    </dgm:pt>
    <dgm:pt modelId="{E938FD80-3A5F-429F-93AB-3059E03B8DC5}" type="pres">
      <dgm:prSet presAssocID="{637C4C7B-67B5-4FEE-A891-7DCF826AF7D6}" presName="Name37" presStyleLbl="parChTrans1D2" presStyleIdx="0" presStyleCnt="3"/>
      <dgm:spPr/>
    </dgm:pt>
    <dgm:pt modelId="{E6DFDCD6-E4A4-474D-AB12-634C9D90FB7F}" type="pres">
      <dgm:prSet presAssocID="{ADB3F4CE-942A-41C8-885A-B62B18A3E9D5}" presName="hierRoot2" presStyleCnt="0">
        <dgm:presLayoutVars>
          <dgm:hierBranch val="init"/>
        </dgm:presLayoutVars>
      </dgm:prSet>
      <dgm:spPr/>
    </dgm:pt>
    <dgm:pt modelId="{3EDBBBF3-718E-451A-9C70-C46946A3F347}" type="pres">
      <dgm:prSet presAssocID="{ADB3F4CE-942A-41C8-885A-B62B18A3E9D5}" presName="rootComposite" presStyleCnt="0"/>
      <dgm:spPr/>
    </dgm:pt>
    <dgm:pt modelId="{1AD4C0EF-B88C-4D71-B039-4030C04E6A87}" type="pres">
      <dgm:prSet presAssocID="{ADB3F4CE-942A-41C8-885A-B62B18A3E9D5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D60AB77-72A5-4A6E-9A45-3E92D0903717}" type="pres">
      <dgm:prSet presAssocID="{ADB3F4CE-942A-41C8-885A-B62B18A3E9D5}" presName="rootPict" presStyleLbl="align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</dgm:pt>
    <dgm:pt modelId="{105459E6-794B-45A2-9198-26BDB553B495}" type="pres">
      <dgm:prSet presAssocID="{ADB3F4CE-942A-41C8-885A-B62B18A3E9D5}" presName="rootConnector" presStyleLbl="node2" presStyleIdx="0" presStyleCnt="3"/>
      <dgm:spPr/>
    </dgm:pt>
    <dgm:pt modelId="{34E95E40-FDD0-4C51-BF08-E19F365B6D87}" type="pres">
      <dgm:prSet presAssocID="{ADB3F4CE-942A-41C8-885A-B62B18A3E9D5}" presName="hierChild4" presStyleCnt="0"/>
      <dgm:spPr/>
    </dgm:pt>
    <dgm:pt modelId="{9DD108B7-E92D-43F3-AD88-EA304C0D2AC0}" type="pres">
      <dgm:prSet presAssocID="{ADB3F4CE-942A-41C8-885A-B62B18A3E9D5}" presName="hierChild5" presStyleCnt="0"/>
      <dgm:spPr/>
    </dgm:pt>
    <dgm:pt modelId="{52821219-AE3D-4866-BFAA-1D3067A561D6}" type="pres">
      <dgm:prSet presAssocID="{227D3738-E652-4744-82BC-AAA3F8680C29}" presName="Name37" presStyleLbl="parChTrans1D2" presStyleIdx="1" presStyleCnt="3"/>
      <dgm:spPr/>
    </dgm:pt>
    <dgm:pt modelId="{8A24E7FC-811D-4CC1-8373-CFCF52799EE7}" type="pres">
      <dgm:prSet presAssocID="{50D6D643-642F-4EA1-9A46-CC0B6FF3366F}" presName="hierRoot2" presStyleCnt="0">
        <dgm:presLayoutVars>
          <dgm:hierBranch val="init"/>
        </dgm:presLayoutVars>
      </dgm:prSet>
      <dgm:spPr/>
    </dgm:pt>
    <dgm:pt modelId="{38C3DA49-6B37-406F-9587-4BE4C1B86F80}" type="pres">
      <dgm:prSet presAssocID="{50D6D643-642F-4EA1-9A46-CC0B6FF3366F}" presName="rootComposite" presStyleCnt="0"/>
      <dgm:spPr/>
    </dgm:pt>
    <dgm:pt modelId="{2C96637D-D908-422C-B406-AAF0C6B99385}" type="pres">
      <dgm:prSet presAssocID="{50D6D643-642F-4EA1-9A46-CC0B6FF3366F}" presName="rootText" presStyleLbl="node2" presStyleIdx="1" presStyleCnt="3">
        <dgm:presLayoutVars>
          <dgm:chPref val="3"/>
        </dgm:presLayoutVars>
      </dgm:prSet>
      <dgm:spPr/>
    </dgm:pt>
    <dgm:pt modelId="{56852054-600E-4164-8589-9431DDB93AAB}" type="pres">
      <dgm:prSet presAssocID="{50D6D643-642F-4EA1-9A46-CC0B6FF3366F}" presName="rootPict" presStyleLbl="align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F8641A16-E42A-4919-A6BD-D66932A6F7EC}" type="pres">
      <dgm:prSet presAssocID="{50D6D643-642F-4EA1-9A46-CC0B6FF3366F}" presName="rootConnector" presStyleLbl="node2" presStyleIdx="1" presStyleCnt="3"/>
      <dgm:spPr/>
    </dgm:pt>
    <dgm:pt modelId="{B279DE68-AB9E-46EE-BEC4-5783215E65A5}" type="pres">
      <dgm:prSet presAssocID="{50D6D643-642F-4EA1-9A46-CC0B6FF3366F}" presName="hierChild4" presStyleCnt="0"/>
      <dgm:spPr/>
    </dgm:pt>
    <dgm:pt modelId="{F91DE27F-ED02-418C-B94A-78B62BE9639B}" type="pres">
      <dgm:prSet presAssocID="{50D6D643-642F-4EA1-9A46-CC0B6FF3366F}" presName="hierChild5" presStyleCnt="0"/>
      <dgm:spPr/>
    </dgm:pt>
    <dgm:pt modelId="{843074F2-F27B-4A56-87FE-56A04F1A1276}" type="pres">
      <dgm:prSet presAssocID="{DF3CF609-1E53-4E7F-A97A-A92541C36B5E}" presName="Name37" presStyleLbl="parChTrans1D2" presStyleIdx="2" presStyleCnt="3"/>
      <dgm:spPr/>
    </dgm:pt>
    <dgm:pt modelId="{E26CFB09-6F0E-49F7-BCA1-2698ED98DA44}" type="pres">
      <dgm:prSet presAssocID="{4CBE5EF4-1F5C-426B-8FF0-1E218030868E}" presName="hierRoot2" presStyleCnt="0">
        <dgm:presLayoutVars>
          <dgm:hierBranch val="init"/>
        </dgm:presLayoutVars>
      </dgm:prSet>
      <dgm:spPr/>
    </dgm:pt>
    <dgm:pt modelId="{174B065D-2302-4D7A-8927-3E3927B90E17}" type="pres">
      <dgm:prSet presAssocID="{4CBE5EF4-1F5C-426B-8FF0-1E218030868E}" presName="rootComposite" presStyleCnt="0"/>
      <dgm:spPr/>
    </dgm:pt>
    <dgm:pt modelId="{BF9BE7A4-303A-4428-A5C3-42C2287F35D9}" type="pres">
      <dgm:prSet presAssocID="{4CBE5EF4-1F5C-426B-8FF0-1E218030868E}" presName="rootText" presStyleLbl="node2" presStyleIdx="2" presStyleCnt="3">
        <dgm:presLayoutVars>
          <dgm:chPref val="3"/>
        </dgm:presLayoutVars>
      </dgm:prSet>
      <dgm:spPr/>
    </dgm:pt>
    <dgm:pt modelId="{3DB1CCC0-AA53-42B7-A708-8E8078CF53A6}" type="pres">
      <dgm:prSet presAssocID="{4CBE5EF4-1F5C-426B-8FF0-1E218030868E}" presName="rootPict" presStyleLbl="align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E86CC2C5-FE6C-470C-8B7E-890C8A3082CF}" type="pres">
      <dgm:prSet presAssocID="{4CBE5EF4-1F5C-426B-8FF0-1E218030868E}" presName="rootConnector" presStyleLbl="node2" presStyleIdx="2" presStyleCnt="3"/>
      <dgm:spPr/>
    </dgm:pt>
    <dgm:pt modelId="{4654CBC8-A89C-4730-929E-CED82E67B6E6}" type="pres">
      <dgm:prSet presAssocID="{4CBE5EF4-1F5C-426B-8FF0-1E218030868E}" presName="hierChild4" presStyleCnt="0"/>
      <dgm:spPr/>
    </dgm:pt>
    <dgm:pt modelId="{7E2072B2-4F8A-493F-9210-FE20FEC5AB5D}" type="pres">
      <dgm:prSet presAssocID="{4CBE5EF4-1F5C-426B-8FF0-1E218030868E}" presName="hierChild5" presStyleCnt="0"/>
      <dgm:spPr/>
    </dgm:pt>
    <dgm:pt modelId="{AAB95C58-1C74-4F69-9DF8-BE568A2F319F}" type="pres">
      <dgm:prSet presAssocID="{A30020FC-E2DC-46F0-BC50-E51E45862767}" presName="hierChild3" presStyleCnt="0"/>
      <dgm:spPr/>
    </dgm:pt>
  </dgm:ptLst>
  <dgm:cxnLst>
    <dgm:cxn modelId="{614CEC75-CE27-408D-996D-7E8377664F63}" type="presOf" srcId="{227D3738-E652-4744-82BC-AAA3F8680C29}" destId="{52821219-AE3D-4866-BFAA-1D3067A561D6}" srcOrd="0" destOrd="0" presId="urn:microsoft.com/office/officeart/2005/8/layout/pictureOrgChart+Icon"/>
    <dgm:cxn modelId="{89A13C94-14DA-43B9-B45B-4BD781893BB2}" srcId="{A30020FC-E2DC-46F0-BC50-E51E45862767}" destId="{ADB3F4CE-942A-41C8-885A-B62B18A3E9D5}" srcOrd="0" destOrd="0" parTransId="{637C4C7B-67B5-4FEE-A891-7DCF826AF7D6}" sibTransId="{CA969D19-83B8-4569-90D5-9E743ECCFDB3}"/>
    <dgm:cxn modelId="{F58C56D5-AEB7-4A8C-8A50-C2D94CE6D74C}" type="presOf" srcId="{ADB3F4CE-942A-41C8-885A-B62B18A3E9D5}" destId="{105459E6-794B-45A2-9198-26BDB553B495}" srcOrd="1" destOrd="0" presId="urn:microsoft.com/office/officeart/2005/8/layout/pictureOrgChart+Icon"/>
    <dgm:cxn modelId="{4E2D1391-FC91-4002-928A-156B9325EC35}" type="presOf" srcId="{DF3CF609-1E53-4E7F-A97A-A92541C36B5E}" destId="{843074F2-F27B-4A56-87FE-56A04F1A1276}" srcOrd="0" destOrd="0" presId="urn:microsoft.com/office/officeart/2005/8/layout/pictureOrgChart+Icon"/>
    <dgm:cxn modelId="{9A78DC05-39D6-4221-B34D-3C29C3385038}" srcId="{5F1A68EB-934B-4187-8C35-8743C0636CD8}" destId="{A30020FC-E2DC-46F0-BC50-E51E45862767}" srcOrd="0" destOrd="0" parTransId="{091FCDCD-0B20-429F-8A36-D5BC37E88E54}" sibTransId="{C417673D-5451-4EEA-BE01-EFA74B7BCC01}"/>
    <dgm:cxn modelId="{A2A7B249-5761-4367-8C74-34231418E8E7}" srcId="{A30020FC-E2DC-46F0-BC50-E51E45862767}" destId="{50D6D643-642F-4EA1-9A46-CC0B6FF3366F}" srcOrd="1" destOrd="0" parTransId="{227D3738-E652-4744-82BC-AAA3F8680C29}" sibTransId="{03E93812-E297-4C09-AEC4-171688192199}"/>
    <dgm:cxn modelId="{4B9B33FB-DA06-44D2-BDED-EC44CBA7CA94}" type="presOf" srcId="{4CBE5EF4-1F5C-426B-8FF0-1E218030868E}" destId="{E86CC2C5-FE6C-470C-8B7E-890C8A3082CF}" srcOrd="1" destOrd="0" presId="urn:microsoft.com/office/officeart/2005/8/layout/pictureOrgChart+Icon"/>
    <dgm:cxn modelId="{E05BED48-D194-4370-AF12-10A142BF83C1}" type="presOf" srcId="{ADB3F4CE-942A-41C8-885A-B62B18A3E9D5}" destId="{1AD4C0EF-B88C-4D71-B039-4030C04E6A87}" srcOrd="0" destOrd="0" presId="urn:microsoft.com/office/officeart/2005/8/layout/pictureOrgChart+Icon"/>
    <dgm:cxn modelId="{5C605109-8EC6-4274-B675-CDD35FFA34D8}" type="presOf" srcId="{A30020FC-E2DC-46F0-BC50-E51E45862767}" destId="{732F7142-095E-46C0-837E-ED17F79F7C6B}" srcOrd="0" destOrd="0" presId="urn:microsoft.com/office/officeart/2005/8/layout/pictureOrgChart+Icon"/>
    <dgm:cxn modelId="{4D18CB6F-32C1-45B5-90EB-BB677C35F462}" type="presOf" srcId="{637C4C7B-67B5-4FEE-A891-7DCF826AF7D6}" destId="{E938FD80-3A5F-429F-93AB-3059E03B8DC5}" srcOrd="0" destOrd="0" presId="urn:microsoft.com/office/officeart/2005/8/layout/pictureOrgChart+Icon"/>
    <dgm:cxn modelId="{224FCDA1-7F77-440E-BBA5-DAE60ABBD978}" type="presOf" srcId="{A30020FC-E2DC-46F0-BC50-E51E45862767}" destId="{FF3822DF-74BD-468F-8926-91C10542A2A9}" srcOrd="1" destOrd="0" presId="urn:microsoft.com/office/officeart/2005/8/layout/pictureOrgChart+Icon"/>
    <dgm:cxn modelId="{11F8D7D3-4123-47D2-B032-665EE584E140}" type="presOf" srcId="{50D6D643-642F-4EA1-9A46-CC0B6FF3366F}" destId="{2C96637D-D908-422C-B406-AAF0C6B99385}" srcOrd="0" destOrd="0" presId="urn:microsoft.com/office/officeart/2005/8/layout/pictureOrgChart+Icon"/>
    <dgm:cxn modelId="{63B679C8-09AD-4729-971F-44639E4D3DCF}" type="presOf" srcId="{4CBE5EF4-1F5C-426B-8FF0-1E218030868E}" destId="{BF9BE7A4-303A-4428-A5C3-42C2287F35D9}" srcOrd="0" destOrd="0" presId="urn:microsoft.com/office/officeart/2005/8/layout/pictureOrgChart+Icon"/>
    <dgm:cxn modelId="{91F16F89-B43A-48DB-9A7B-C1F1F543E4B6}" type="presOf" srcId="{50D6D643-642F-4EA1-9A46-CC0B6FF3366F}" destId="{F8641A16-E42A-4919-A6BD-D66932A6F7EC}" srcOrd="1" destOrd="0" presId="urn:microsoft.com/office/officeart/2005/8/layout/pictureOrgChart+Icon"/>
    <dgm:cxn modelId="{79070BE0-D28D-4744-A0BD-D72B15266B5C}" srcId="{A30020FC-E2DC-46F0-BC50-E51E45862767}" destId="{4CBE5EF4-1F5C-426B-8FF0-1E218030868E}" srcOrd="2" destOrd="0" parTransId="{DF3CF609-1E53-4E7F-A97A-A92541C36B5E}" sibTransId="{9DD5E762-BECE-43BC-87A8-3343124323E6}"/>
    <dgm:cxn modelId="{6DEC84D6-9393-40E0-AF2A-7D155CF14C0B}" type="presOf" srcId="{5F1A68EB-934B-4187-8C35-8743C0636CD8}" destId="{3F0089B4-3762-407C-A9B0-5534D2215C1B}" srcOrd="0" destOrd="0" presId="urn:microsoft.com/office/officeart/2005/8/layout/pictureOrgChart+Icon"/>
    <dgm:cxn modelId="{E23718C1-3A8C-4659-84D0-E8C5E3739A31}" type="presParOf" srcId="{3F0089B4-3762-407C-A9B0-5534D2215C1B}" destId="{A26ED124-61E2-4F9F-8EBC-AE6B23A343CE}" srcOrd="0" destOrd="0" presId="urn:microsoft.com/office/officeart/2005/8/layout/pictureOrgChart+Icon"/>
    <dgm:cxn modelId="{6255EACE-1182-44CB-A89E-C7722C492644}" type="presParOf" srcId="{A26ED124-61E2-4F9F-8EBC-AE6B23A343CE}" destId="{75E25F6C-584F-4AFE-B1DC-4028FFEFC322}" srcOrd="0" destOrd="0" presId="urn:microsoft.com/office/officeart/2005/8/layout/pictureOrgChart+Icon"/>
    <dgm:cxn modelId="{454C2AB6-B8C0-4A52-B4E9-C3B5474E9F66}" type="presParOf" srcId="{75E25F6C-584F-4AFE-B1DC-4028FFEFC322}" destId="{732F7142-095E-46C0-837E-ED17F79F7C6B}" srcOrd="0" destOrd="0" presId="urn:microsoft.com/office/officeart/2005/8/layout/pictureOrgChart+Icon"/>
    <dgm:cxn modelId="{2EFD0A07-12B3-4983-9E6A-CA3C3B6A0887}" type="presParOf" srcId="{75E25F6C-584F-4AFE-B1DC-4028FFEFC322}" destId="{C35F286E-724C-4F5C-91E6-772F6F308E54}" srcOrd="1" destOrd="0" presId="urn:microsoft.com/office/officeart/2005/8/layout/pictureOrgChart+Icon"/>
    <dgm:cxn modelId="{CF97BABE-C694-43B6-BB9E-AEBFE55AC12D}" type="presParOf" srcId="{75E25F6C-584F-4AFE-B1DC-4028FFEFC322}" destId="{FF3822DF-74BD-468F-8926-91C10542A2A9}" srcOrd="2" destOrd="0" presId="urn:microsoft.com/office/officeart/2005/8/layout/pictureOrgChart+Icon"/>
    <dgm:cxn modelId="{790E83B3-1D7C-4296-9FC0-0F267CB6C39D}" type="presParOf" srcId="{A26ED124-61E2-4F9F-8EBC-AE6B23A343CE}" destId="{146218B8-B8E3-4119-90F4-B728670C746D}" srcOrd="1" destOrd="0" presId="urn:microsoft.com/office/officeart/2005/8/layout/pictureOrgChart+Icon"/>
    <dgm:cxn modelId="{C6D128F3-30C8-4947-A0D4-7A865840745E}" type="presParOf" srcId="{146218B8-B8E3-4119-90F4-B728670C746D}" destId="{E938FD80-3A5F-429F-93AB-3059E03B8DC5}" srcOrd="0" destOrd="0" presId="urn:microsoft.com/office/officeart/2005/8/layout/pictureOrgChart+Icon"/>
    <dgm:cxn modelId="{0BE9F53E-4AEC-4BE6-AFB0-7F41DCE30A34}" type="presParOf" srcId="{146218B8-B8E3-4119-90F4-B728670C746D}" destId="{E6DFDCD6-E4A4-474D-AB12-634C9D90FB7F}" srcOrd="1" destOrd="0" presId="urn:microsoft.com/office/officeart/2005/8/layout/pictureOrgChart+Icon"/>
    <dgm:cxn modelId="{4CE6A3D1-1293-497E-AAA7-EB904439A84A}" type="presParOf" srcId="{E6DFDCD6-E4A4-474D-AB12-634C9D90FB7F}" destId="{3EDBBBF3-718E-451A-9C70-C46946A3F347}" srcOrd="0" destOrd="0" presId="urn:microsoft.com/office/officeart/2005/8/layout/pictureOrgChart+Icon"/>
    <dgm:cxn modelId="{7EE8F252-FF36-4920-9AA3-FF07D88F72CE}" type="presParOf" srcId="{3EDBBBF3-718E-451A-9C70-C46946A3F347}" destId="{1AD4C0EF-B88C-4D71-B039-4030C04E6A87}" srcOrd="0" destOrd="0" presId="urn:microsoft.com/office/officeart/2005/8/layout/pictureOrgChart+Icon"/>
    <dgm:cxn modelId="{F1ED0376-9A40-4297-8B59-065768E307E7}" type="presParOf" srcId="{3EDBBBF3-718E-451A-9C70-C46946A3F347}" destId="{7D60AB77-72A5-4A6E-9A45-3E92D0903717}" srcOrd="1" destOrd="0" presId="urn:microsoft.com/office/officeart/2005/8/layout/pictureOrgChart+Icon"/>
    <dgm:cxn modelId="{AADF0CF0-4AB9-47A0-BF7A-579A86A7F911}" type="presParOf" srcId="{3EDBBBF3-718E-451A-9C70-C46946A3F347}" destId="{105459E6-794B-45A2-9198-26BDB553B495}" srcOrd="2" destOrd="0" presId="urn:microsoft.com/office/officeart/2005/8/layout/pictureOrgChart+Icon"/>
    <dgm:cxn modelId="{868C148A-863A-4BC1-8BDF-EF07AB385C91}" type="presParOf" srcId="{E6DFDCD6-E4A4-474D-AB12-634C9D90FB7F}" destId="{34E95E40-FDD0-4C51-BF08-E19F365B6D87}" srcOrd="1" destOrd="0" presId="urn:microsoft.com/office/officeart/2005/8/layout/pictureOrgChart+Icon"/>
    <dgm:cxn modelId="{58B53516-60C0-462C-9190-B559CB9485C4}" type="presParOf" srcId="{E6DFDCD6-E4A4-474D-AB12-634C9D90FB7F}" destId="{9DD108B7-E92D-43F3-AD88-EA304C0D2AC0}" srcOrd="2" destOrd="0" presId="urn:microsoft.com/office/officeart/2005/8/layout/pictureOrgChart+Icon"/>
    <dgm:cxn modelId="{64386B55-494A-41BA-B818-29CB6F426D2E}" type="presParOf" srcId="{146218B8-B8E3-4119-90F4-B728670C746D}" destId="{52821219-AE3D-4866-BFAA-1D3067A561D6}" srcOrd="2" destOrd="0" presId="urn:microsoft.com/office/officeart/2005/8/layout/pictureOrgChart+Icon"/>
    <dgm:cxn modelId="{E05FB875-D80D-4985-87F1-79F0ACBF8C79}" type="presParOf" srcId="{146218B8-B8E3-4119-90F4-B728670C746D}" destId="{8A24E7FC-811D-4CC1-8373-CFCF52799EE7}" srcOrd="3" destOrd="0" presId="urn:microsoft.com/office/officeart/2005/8/layout/pictureOrgChart+Icon"/>
    <dgm:cxn modelId="{B7F677E2-F7DA-4210-B119-55F5C5216ACA}" type="presParOf" srcId="{8A24E7FC-811D-4CC1-8373-CFCF52799EE7}" destId="{38C3DA49-6B37-406F-9587-4BE4C1B86F80}" srcOrd="0" destOrd="0" presId="urn:microsoft.com/office/officeart/2005/8/layout/pictureOrgChart+Icon"/>
    <dgm:cxn modelId="{0D18E510-199C-44E8-9643-C98EB2CF2351}" type="presParOf" srcId="{38C3DA49-6B37-406F-9587-4BE4C1B86F80}" destId="{2C96637D-D908-422C-B406-AAF0C6B99385}" srcOrd="0" destOrd="0" presId="urn:microsoft.com/office/officeart/2005/8/layout/pictureOrgChart+Icon"/>
    <dgm:cxn modelId="{0A267C03-7685-4973-A396-A6B20F540C57}" type="presParOf" srcId="{38C3DA49-6B37-406F-9587-4BE4C1B86F80}" destId="{56852054-600E-4164-8589-9431DDB93AAB}" srcOrd="1" destOrd="0" presId="urn:microsoft.com/office/officeart/2005/8/layout/pictureOrgChart+Icon"/>
    <dgm:cxn modelId="{3E74928D-9A2B-40F7-B0EC-3BD640336962}" type="presParOf" srcId="{38C3DA49-6B37-406F-9587-4BE4C1B86F80}" destId="{F8641A16-E42A-4919-A6BD-D66932A6F7EC}" srcOrd="2" destOrd="0" presId="urn:microsoft.com/office/officeart/2005/8/layout/pictureOrgChart+Icon"/>
    <dgm:cxn modelId="{2E40A519-BDD0-4C49-8521-EB9B9AE727C5}" type="presParOf" srcId="{8A24E7FC-811D-4CC1-8373-CFCF52799EE7}" destId="{B279DE68-AB9E-46EE-BEC4-5783215E65A5}" srcOrd="1" destOrd="0" presId="urn:microsoft.com/office/officeart/2005/8/layout/pictureOrgChart+Icon"/>
    <dgm:cxn modelId="{C4BA58AA-4FB9-4262-AAF4-D60EE03AE8D6}" type="presParOf" srcId="{8A24E7FC-811D-4CC1-8373-CFCF52799EE7}" destId="{F91DE27F-ED02-418C-B94A-78B62BE9639B}" srcOrd="2" destOrd="0" presId="urn:microsoft.com/office/officeart/2005/8/layout/pictureOrgChart+Icon"/>
    <dgm:cxn modelId="{87D87421-EF3F-45AB-9BC8-EBDBFAADAA15}" type="presParOf" srcId="{146218B8-B8E3-4119-90F4-B728670C746D}" destId="{843074F2-F27B-4A56-87FE-56A04F1A1276}" srcOrd="4" destOrd="0" presId="urn:microsoft.com/office/officeart/2005/8/layout/pictureOrgChart+Icon"/>
    <dgm:cxn modelId="{5273CFC7-8E76-43B0-8A03-A8085FEE3646}" type="presParOf" srcId="{146218B8-B8E3-4119-90F4-B728670C746D}" destId="{E26CFB09-6F0E-49F7-BCA1-2698ED98DA44}" srcOrd="5" destOrd="0" presId="urn:microsoft.com/office/officeart/2005/8/layout/pictureOrgChart+Icon"/>
    <dgm:cxn modelId="{1705E6F1-B83C-46F5-9A99-A43C9EE7A41F}" type="presParOf" srcId="{E26CFB09-6F0E-49F7-BCA1-2698ED98DA44}" destId="{174B065D-2302-4D7A-8927-3E3927B90E17}" srcOrd="0" destOrd="0" presId="urn:microsoft.com/office/officeart/2005/8/layout/pictureOrgChart+Icon"/>
    <dgm:cxn modelId="{FDD3C1CC-39D6-4DC7-AC69-F6784B3F6DC1}" type="presParOf" srcId="{174B065D-2302-4D7A-8927-3E3927B90E17}" destId="{BF9BE7A4-303A-4428-A5C3-42C2287F35D9}" srcOrd="0" destOrd="0" presId="urn:microsoft.com/office/officeart/2005/8/layout/pictureOrgChart+Icon"/>
    <dgm:cxn modelId="{BF2B4BB9-7910-42AE-9BBA-36DF245C0FDF}" type="presParOf" srcId="{174B065D-2302-4D7A-8927-3E3927B90E17}" destId="{3DB1CCC0-AA53-42B7-A708-8E8078CF53A6}" srcOrd="1" destOrd="0" presId="urn:microsoft.com/office/officeart/2005/8/layout/pictureOrgChart+Icon"/>
    <dgm:cxn modelId="{E82DE932-A40D-48D2-9EFF-49175D53612B}" type="presParOf" srcId="{174B065D-2302-4D7A-8927-3E3927B90E17}" destId="{E86CC2C5-FE6C-470C-8B7E-890C8A3082CF}" srcOrd="2" destOrd="0" presId="urn:microsoft.com/office/officeart/2005/8/layout/pictureOrgChart+Icon"/>
    <dgm:cxn modelId="{3F0C2809-D18A-4209-A09F-EF5C13158125}" type="presParOf" srcId="{E26CFB09-6F0E-49F7-BCA1-2698ED98DA44}" destId="{4654CBC8-A89C-4730-929E-CED82E67B6E6}" srcOrd="1" destOrd="0" presId="urn:microsoft.com/office/officeart/2005/8/layout/pictureOrgChart+Icon"/>
    <dgm:cxn modelId="{87A3DCF1-FCB6-4A16-8B04-F13A3AA978E3}" type="presParOf" srcId="{E26CFB09-6F0E-49F7-BCA1-2698ED98DA44}" destId="{7E2072B2-4F8A-493F-9210-FE20FEC5AB5D}" srcOrd="2" destOrd="0" presId="urn:microsoft.com/office/officeart/2005/8/layout/pictureOrgChart+Icon"/>
    <dgm:cxn modelId="{5EA1E810-B9A4-475E-9C48-896B9DE4C3B9}" type="presParOf" srcId="{A26ED124-61E2-4F9F-8EBC-AE6B23A343CE}" destId="{AAB95C58-1C74-4F69-9DF8-BE568A2F319F}" srcOrd="2" destOrd="0" presId="urn:microsoft.com/office/officeart/2005/8/layout/pictureOrgChar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EE2ED6-71DE-41D1-B18C-A688653331AA}">
      <dsp:nvSpPr>
        <dsp:cNvPr id="0" name=""/>
        <dsp:cNvSpPr/>
      </dsp:nvSpPr>
      <dsp:spPr>
        <a:xfrm>
          <a:off x="0" y="169333"/>
          <a:ext cx="8128000" cy="507999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4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675D4C-27B1-4C2B-BEF1-61713F36EAC4}">
      <dsp:nvSpPr>
        <dsp:cNvPr id="0" name=""/>
        <dsp:cNvSpPr/>
      </dsp:nvSpPr>
      <dsp:spPr>
        <a:xfrm>
          <a:off x="1032256" y="3675549"/>
          <a:ext cx="211328" cy="211328"/>
        </a:xfrm>
        <a:prstGeom prst="ellipse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A55428-D909-4C8E-861D-3F2A68DE9F89}">
      <dsp:nvSpPr>
        <dsp:cNvPr id="0" name=""/>
        <dsp:cNvSpPr/>
      </dsp:nvSpPr>
      <dsp:spPr>
        <a:xfrm>
          <a:off x="1137920" y="3781213"/>
          <a:ext cx="1893824" cy="1468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978" tIns="0" rIns="0" bIns="0" numCol="1" spcCol="1270" anchor="t" anchorCtr="0">
          <a:noAutofit/>
        </a:bodyPr>
        <a:lstStyle/>
        <a:p>
          <a:pPr lvl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5900" kern="1200" dirty="0" smtClean="0"/>
            <a:t>2014</a:t>
          </a:r>
          <a:endParaRPr lang="en-AU" sz="5900" kern="1200" dirty="0"/>
        </a:p>
      </dsp:txBody>
      <dsp:txXfrm>
        <a:off x="1137920" y="3781213"/>
        <a:ext cx="1893824" cy="1468120"/>
      </dsp:txXfrm>
    </dsp:sp>
    <dsp:sp modelId="{89693A4D-94A2-45C2-8053-ACEA88D0DA09}">
      <dsp:nvSpPr>
        <dsp:cNvPr id="0" name=""/>
        <dsp:cNvSpPr/>
      </dsp:nvSpPr>
      <dsp:spPr>
        <a:xfrm>
          <a:off x="2897632" y="2294805"/>
          <a:ext cx="382016" cy="382016"/>
        </a:xfrm>
        <a:prstGeom prst="ellipse">
          <a:avLst/>
        </a:prstGeom>
        <a:solidFill>
          <a:schemeClr val="accent4">
            <a:shade val="50000"/>
            <a:hueOff val="140007"/>
            <a:satOff val="-9055"/>
            <a:lumOff val="3034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271CC6-17FA-4225-82AF-3970652E21E0}">
      <dsp:nvSpPr>
        <dsp:cNvPr id="0" name=""/>
        <dsp:cNvSpPr/>
      </dsp:nvSpPr>
      <dsp:spPr>
        <a:xfrm>
          <a:off x="3088640" y="2485813"/>
          <a:ext cx="1950720" cy="2763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422" tIns="0" rIns="0" bIns="0" numCol="1" spcCol="1270" anchor="t" anchorCtr="0">
          <a:noAutofit/>
        </a:bodyPr>
        <a:lstStyle/>
        <a:p>
          <a:pPr lvl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5900" kern="1200" dirty="0" smtClean="0"/>
            <a:t>2015</a:t>
          </a:r>
          <a:endParaRPr lang="en-AU" sz="5900" kern="1200" dirty="0"/>
        </a:p>
      </dsp:txBody>
      <dsp:txXfrm>
        <a:off x="3088640" y="2485813"/>
        <a:ext cx="1950720" cy="2763519"/>
      </dsp:txXfrm>
    </dsp:sp>
    <dsp:sp modelId="{2916FBDD-6CFF-4A8A-93BF-CB663738A0E5}">
      <dsp:nvSpPr>
        <dsp:cNvPr id="0" name=""/>
        <dsp:cNvSpPr/>
      </dsp:nvSpPr>
      <dsp:spPr>
        <a:xfrm>
          <a:off x="5140960" y="1454573"/>
          <a:ext cx="528320" cy="528320"/>
        </a:xfrm>
        <a:prstGeom prst="ellipse">
          <a:avLst/>
        </a:prstGeom>
        <a:solidFill>
          <a:schemeClr val="accent4">
            <a:shade val="50000"/>
            <a:hueOff val="140007"/>
            <a:satOff val="-9055"/>
            <a:lumOff val="3034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A3F13D-063D-4DAD-BC17-C503C6CE7515}">
      <dsp:nvSpPr>
        <dsp:cNvPr id="0" name=""/>
        <dsp:cNvSpPr/>
      </dsp:nvSpPr>
      <dsp:spPr>
        <a:xfrm>
          <a:off x="5405120" y="1718733"/>
          <a:ext cx="1950720" cy="3530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946" tIns="0" rIns="0" bIns="0" numCol="1" spcCol="1270" anchor="t" anchorCtr="0">
          <a:noAutofit/>
        </a:bodyPr>
        <a:lstStyle/>
        <a:p>
          <a:pPr lvl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5900" kern="1200" dirty="0" smtClean="0"/>
            <a:t>2016</a:t>
          </a:r>
          <a:endParaRPr lang="en-AU" sz="5900" kern="1200" dirty="0"/>
        </a:p>
      </dsp:txBody>
      <dsp:txXfrm>
        <a:off x="5405120" y="1718733"/>
        <a:ext cx="1950720" cy="35306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3074F2-F27B-4A56-87FE-56A04F1A1276}">
      <dsp:nvSpPr>
        <dsp:cNvPr id="0" name=""/>
        <dsp:cNvSpPr/>
      </dsp:nvSpPr>
      <dsp:spPr>
        <a:xfrm>
          <a:off x="4064000" y="2459823"/>
          <a:ext cx="2875309" cy="499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510"/>
              </a:lnTo>
              <a:lnTo>
                <a:pt x="2875309" y="249510"/>
              </a:lnTo>
              <a:lnTo>
                <a:pt x="2875309" y="49902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821219-AE3D-4866-BFAA-1D3067A561D6}">
      <dsp:nvSpPr>
        <dsp:cNvPr id="0" name=""/>
        <dsp:cNvSpPr/>
      </dsp:nvSpPr>
      <dsp:spPr>
        <a:xfrm>
          <a:off x="4018280" y="2459823"/>
          <a:ext cx="91440" cy="4990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902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38FD80-3A5F-429F-93AB-3059E03B8DC5}">
      <dsp:nvSpPr>
        <dsp:cNvPr id="0" name=""/>
        <dsp:cNvSpPr/>
      </dsp:nvSpPr>
      <dsp:spPr>
        <a:xfrm>
          <a:off x="1188690" y="2459823"/>
          <a:ext cx="2875309" cy="499020"/>
        </a:xfrm>
        <a:custGeom>
          <a:avLst/>
          <a:gdLst/>
          <a:ahLst/>
          <a:cxnLst/>
          <a:rect l="0" t="0" r="0" b="0"/>
          <a:pathLst>
            <a:path>
              <a:moveTo>
                <a:pt x="2875309" y="0"/>
              </a:moveTo>
              <a:lnTo>
                <a:pt x="2875309" y="249510"/>
              </a:lnTo>
              <a:lnTo>
                <a:pt x="0" y="249510"/>
              </a:lnTo>
              <a:lnTo>
                <a:pt x="0" y="49902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2F7142-095E-46C0-837E-ED17F79F7C6B}">
      <dsp:nvSpPr>
        <dsp:cNvPr id="0" name=""/>
        <dsp:cNvSpPr/>
      </dsp:nvSpPr>
      <dsp:spPr>
        <a:xfrm>
          <a:off x="2730497" y="1271678"/>
          <a:ext cx="2667004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217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  Management Team - Level 1</a:t>
          </a:r>
          <a:r>
            <a:rPr lang="en-AU" sz="2000" kern="1200" dirty="0" smtClean="0"/>
            <a:t> </a:t>
          </a:r>
          <a:endParaRPr lang="en-AU" sz="2000" kern="1200" dirty="0"/>
        </a:p>
      </dsp:txBody>
      <dsp:txXfrm>
        <a:off x="2730497" y="1271678"/>
        <a:ext cx="2667004" cy="1188144"/>
      </dsp:txXfrm>
    </dsp:sp>
    <dsp:sp modelId="{C35F286E-724C-4F5C-91E6-772F6F308E54}">
      <dsp:nvSpPr>
        <dsp:cNvPr id="0" name=""/>
        <dsp:cNvSpPr/>
      </dsp:nvSpPr>
      <dsp:spPr>
        <a:xfrm>
          <a:off x="2994669" y="1390493"/>
          <a:ext cx="712886" cy="95051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4C0EF-B88C-4D71-B039-4030C04E6A87}">
      <dsp:nvSpPr>
        <dsp:cNvPr id="0" name=""/>
        <dsp:cNvSpPr/>
      </dsp:nvSpPr>
      <dsp:spPr>
        <a:xfrm>
          <a:off x="545" y="2958843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217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Harry Conti</a:t>
          </a:r>
        </a:p>
      </dsp:txBody>
      <dsp:txXfrm>
        <a:off x="545" y="2958843"/>
        <a:ext cx="2376289" cy="1188144"/>
      </dsp:txXfrm>
    </dsp:sp>
    <dsp:sp modelId="{7D60AB77-72A5-4A6E-9A45-3E92D0903717}">
      <dsp:nvSpPr>
        <dsp:cNvPr id="0" name=""/>
        <dsp:cNvSpPr/>
      </dsp:nvSpPr>
      <dsp:spPr>
        <a:xfrm>
          <a:off x="119360" y="3077658"/>
          <a:ext cx="712886" cy="95051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96637D-D908-422C-B406-AAF0C6B99385}">
      <dsp:nvSpPr>
        <dsp:cNvPr id="0" name=""/>
        <dsp:cNvSpPr/>
      </dsp:nvSpPr>
      <dsp:spPr>
        <a:xfrm>
          <a:off x="2875855" y="2958843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217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Max Franco</a:t>
          </a:r>
          <a:endParaRPr lang="en-AU" sz="1200" kern="1200" dirty="0"/>
        </a:p>
      </dsp:txBody>
      <dsp:txXfrm>
        <a:off x="2875855" y="2958843"/>
        <a:ext cx="2376289" cy="1188144"/>
      </dsp:txXfrm>
    </dsp:sp>
    <dsp:sp modelId="{56852054-600E-4164-8589-9431DDB93AAB}">
      <dsp:nvSpPr>
        <dsp:cNvPr id="0" name=""/>
        <dsp:cNvSpPr/>
      </dsp:nvSpPr>
      <dsp:spPr>
        <a:xfrm>
          <a:off x="2994669" y="3077658"/>
          <a:ext cx="712886" cy="95051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9BE7A4-303A-4428-A5C3-42C2287F35D9}">
      <dsp:nvSpPr>
        <dsp:cNvPr id="0" name=""/>
        <dsp:cNvSpPr/>
      </dsp:nvSpPr>
      <dsp:spPr>
        <a:xfrm>
          <a:off x="5751165" y="2958843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217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Margaret Saunders</a:t>
          </a:r>
          <a:endParaRPr lang="en-AU" sz="1200" kern="1200" dirty="0"/>
        </a:p>
      </dsp:txBody>
      <dsp:txXfrm>
        <a:off x="5751165" y="2958843"/>
        <a:ext cx="2376289" cy="1188144"/>
      </dsp:txXfrm>
    </dsp:sp>
    <dsp:sp modelId="{3DB1CCC0-AA53-42B7-A708-8E8078CF53A6}">
      <dsp:nvSpPr>
        <dsp:cNvPr id="0" name=""/>
        <dsp:cNvSpPr/>
      </dsp:nvSpPr>
      <dsp:spPr>
        <a:xfrm>
          <a:off x="5869979" y="3077658"/>
          <a:ext cx="712886" cy="950515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ictureOrgChart+Icon">
  <dgm:title val="Picture Organization Chart"/>
  <dgm:desc val="Use to show hierarchical information or reporting relationships in an organization, with corresponding pictures. The assistant shape and the Org Chart hanging layouts are available with this layout."/>
  <dgm:catLst>
    <dgm:cat type="hierarchy" pri="1050"/>
    <dgm:cat type="officeonline" pri="1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Pict1" styleLbl="alignImgPlace1">
              <dgm:alg type="sp"/>
              <dgm:shape xmlns:r="http://schemas.openxmlformats.org/officeDocument/2006/relationships" type="rect" r:blip="" blipPhldr="1">
                <dgm:adjLst/>
              </dgm:shape>
              <dgm:presOf/>
              <dgm:constrLst/>
              <dgm:ruleLst/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3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E02C-6EC6-4E09-BC2C-9FDED4DE236E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21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95589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154241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95107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185668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26710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5A7A-4A9A-410F-B848-AB998ACC9419}" type="datetimeFigureOut">
              <a:rPr lang="en-US" smtClean="0"/>
              <a:pPr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645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3E88-2D66-4D17-B0FA-EA13CB20B2FF}" type="datetimeFigureOut">
              <a:rPr lang="en-US" smtClean="0"/>
              <a:pPr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65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36E1-9596-4E98-8786-4A17C5D29C65}" type="datetimeFigureOut">
              <a:rPr lang="en-US" smtClean="0"/>
              <a:pPr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412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1A55-63BC-4BA2-9538-7DDEADA10621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014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1ABB-8821-4BF5-97A9-E1A66ACAEAA9}" type="datetimeFigureOut">
              <a:rPr lang="en-US" smtClean="0"/>
              <a:pPr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620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7B1C-D4A1-4A4F-A470-80868146AFC5}" type="datetimeFigureOut">
              <a:rPr lang="en-US" smtClean="0"/>
              <a:pPr/>
              <a:t>5/5/2014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37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D1B9-F39E-471E-80A9-595CAA5664AD}" type="datetimeFigureOut">
              <a:rPr lang="en-US" smtClean="0"/>
              <a:pPr/>
              <a:t>5/5/2014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835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EABC-E2B9-4606-A74F-CB06AF596887}" type="datetimeFigureOut">
              <a:rPr lang="en-US" smtClean="0"/>
              <a:pPr/>
              <a:t>5/5/2014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2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50A0-01A3-4F4E-AA52-F716A9BFD4EB}" type="datetimeFigureOut">
              <a:rPr lang="en-US" smtClean="0"/>
              <a:pPr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177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1CCA-BB49-46C7-A0E2-F42339750F9A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412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218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Alpheius Services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Summary of Global Facilities</a:t>
            </a:r>
          </a:p>
        </p:txBody>
      </p:sp>
    </p:spTree>
    <p:extLst>
      <p:ext uri="{BB962C8B-B14F-4D97-AF65-F5344CB8AC3E}">
        <p14:creationId xmlns:p14="http://schemas.microsoft.com/office/powerpoint/2010/main" val="751542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03120"/>
            <a:ext cx="3806536" cy="3931920"/>
          </a:xfrm>
        </p:spPr>
        <p:txBody>
          <a:bodyPr/>
          <a:lstStyle/>
          <a:p>
            <a:r>
              <a:rPr lang="en-AU" dirty="0" smtClean="0"/>
              <a:t>Hospitality</a:t>
            </a:r>
          </a:p>
          <a:p>
            <a:r>
              <a:rPr lang="en-AU" dirty="0" smtClean="0"/>
              <a:t>Retail</a:t>
            </a:r>
          </a:p>
          <a:p>
            <a:r>
              <a:rPr lang="en-AU" dirty="0" smtClean="0"/>
              <a:t>Mining</a:t>
            </a:r>
          </a:p>
          <a:p>
            <a:r>
              <a:rPr lang="en-AU" dirty="0" smtClean="0"/>
              <a:t>Construction</a:t>
            </a:r>
          </a:p>
          <a:p>
            <a:r>
              <a:rPr lang="en-AU" dirty="0" smtClean="0"/>
              <a:t>Tourism</a:t>
            </a:r>
          </a:p>
          <a:p>
            <a:r>
              <a:rPr lang="en-AU" dirty="0" smtClean="0"/>
              <a:t>Education and Training</a:t>
            </a:r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410" y="1615302"/>
            <a:ext cx="5077172" cy="36217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821791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Productivity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8305816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2697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Retail</a:t>
            </a:r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960" y="1838706"/>
            <a:ext cx="6205514" cy="41163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43850" y="1703070"/>
            <a:ext cx="331851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The fresh produce market has been very productive this financial year. Increased demands for organic and GM-free products has introduced the need for expansion in the Fresh Produce - Fruit and Vegetable supply sector. With a 1% increase in staff numbers to cater for this demand, there is additional pressure on the sales and marketing teams to increase exposure.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98052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Projected Sales</a:t>
            </a:r>
            <a:endParaRPr lang="en-AU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44270716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22328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Annual Total Sales</a:t>
            </a:r>
            <a:endParaRPr lang="en-AU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826280046"/>
              </p:ext>
            </p:extLst>
          </p:nvPr>
        </p:nvGraphicFramePr>
        <p:xfrm>
          <a:off x="2032000" y="2014194"/>
          <a:ext cx="8072120" cy="4260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0475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Corporate Structure</a:t>
            </a:r>
            <a:endParaRPr lang="en-AU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300476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437194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</TotalTime>
  <Words>109</Words>
  <Application>Microsoft Office PowerPoint</Application>
  <PresentationFormat>Widescreen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Wisp</vt:lpstr>
      <vt:lpstr>Alpheius Services</vt:lpstr>
      <vt:lpstr>Overview</vt:lpstr>
      <vt:lpstr>Productivity</vt:lpstr>
      <vt:lpstr>Retail</vt:lpstr>
      <vt:lpstr>Projected Sales</vt:lpstr>
      <vt:lpstr>Annual Total Sales</vt:lpstr>
      <vt:lpstr>Corporate Structure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Alpheius Services</dc:title>
  <dc:creator>Karen Brouwer</dc:creator>
  <cp:lastModifiedBy>Karen Brouwer</cp:lastModifiedBy>
  <cp:revision>10</cp:revision>
  <dcterms:created xsi:type="dcterms:W3CDTF">2014-05-05T03:18:59Z</dcterms:created>
  <dcterms:modified xsi:type="dcterms:W3CDTF">2014-05-05T03:47:39Z</dcterms:modified>
</cp:coreProperties>
</file>