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7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C546"/>
    <a:srgbClr val="900000"/>
    <a:srgbClr val="9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5" autoAdjust="0"/>
    <p:restoredTop sz="96412" autoAdjust="0"/>
  </p:normalViewPr>
  <p:slideViewPr>
    <p:cSldViewPr snapToGrid="0">
      <p:cViewPr varScale="1">
        <p:scale>
          <a:sx n="92" d="100"/>
          <a:sy n="92" d="100"/>
        </p:scale>
        <p:origin x="3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1244780" y="2082735"/>
            <a:ext cx="6444000" cy="2451295"/>
          </a:xfrm>
          <a:custGeom>
            <a:avLst/>
            <a:gdLst>
              <a:gd name="connsiteX0" fmla="*/ 1224000 w 6444000"/>
              <a:gd name="connsiteY0" fmla="*/ 0 h 2451295"/>
              <a:gd name="connsiteX1" fmla="*/ 2238960 w 6444000"/>
              <a:gd name="connsiteY1" fmla="*/ 539650 h 2451295"/>
              <a:gd name="connsiteX2" fmla="*/ 2280019 w 6444000"/>
              <a:gd name="connsiteY2" fmla="*/ 615295 h 2451295"/>
              <a:gd name="connsiteX3" fmla="*/ 4039599 w 6444000"/>
              <a:gd name="connsiteY3" fmla="*/ 615295 h 2451295"/>
              <a:gd name="connsiteX4" fmla="*/ 4039599 w 6444000"/>
              <a:gd name="connsiteY4" fmla="*/ 3295 h 2451295"/>
              <a:gd name="connsiteX5" fmla="*/ 6444000 w 6444000"/>
              <a:gd name="connsiteY5" fmla="*/ 1227295 h 2451295"/>
              <a:gd name="connsiteX6" fmla="*/ 4039599 w 6444000"/>
              <a:gd name="connsiteY6" fmla="*/ 2451295 h 2451295"/>
              <a:gd name="connsiteX7" fmla="*/ 4039599 w 6444000"/>
              <a:gd name="connsiteY7" fmla="*/ 1839295 h 2451295"/>
              <a:gd name="connsiteX8" fmla="*/ 2276442 w 6444000"/>
              <a:gd name="connsiteY8" fmla="*/ 1839295 h 2451295"/>
              <a:gd name="connsiteX9" fmla="*/ 2238960 w 6444000"/>
              <a:gd name="connsiteY9" fmla="*/ 1908350 h 2451295"/>
              <a:gd name="connsiteX10" fmla="*/ 1224000 w 6444000"/>
              <a:gd name="connsiteY10" fmla="*/ 2448000 h 2451295"/>
              <a:gd name="connsiteX11" fmla="*/ 0 w 6444000"/>
              <a:gd name="connsiteY11" fmla="*/ 1224000 h 2451295"/>
              <a:gd name="connsiteX12" fmla="*/ 1224000 w 6444000"/>
              <a:gd name="connsiteY12" fmla="*/ 0 h 245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44000" h="2451295">
                <a:moveTo>
                  <a:pt x="1224000" y="0"/>
                </a:moveTo>
                <a:cubicBezTo>
                  <a:pt x="1646498" y="0"/>
                  <a:pt x="2018999" y="214064"/>
                  <a:pt x="2238960" y="539650"/>
                </a:cubicBezTo>
                <a:lnTo>
                  <a:pt x="2280019" y="615295"/>
                </a:lnTo>
                <a:lnTo>
                  <a:pt x="4039599" y="615295"/>
                </a:lnTo>
                <a:lnTo>
                  <a:pt x="4039599" y="3295"/>
                </a:lnTo>
                <a:lnTo>
                  <a:pt x="6444000" y="1227295"/>
                </a:lnTo>
                <a:lnTo>
                  <a:pt x="4039599" y="2451295"/>
                </a:lnTo>
                <a:lnTo>
                  <a:pt x="4039599" y="1839295"/>
                </a:lnTo>
                <a:lnTo>
                  <a:pt x="2276442" y="1839295"/>
                </a:lnTo>
                <a:lnTo>
                  <a:pt x="2238960" y="1908350"/>
                </a:lnTo>
                <a:cubicBezTo>
                  <a:pt x="2018999" y="2233937"/>
                  <a:pt x="1646498" y="2448000"/>
                  <a:pt x="1224000" y="2448000"/>
                </a:cubicBezTo>
                <a:cubicBezTo>
                  <a:pt x="548003" y="2448000"/>
                  <a:pt x="0" y="1899997"/>
                  <a:pt x="0" y="1224000"/>
                </a:cubicBezTo>
                <a:cubicBezTo>
                  <a:pt x="0" y="548003"/>
                  <a:pt x="548003" y="0"/>
                  <a:pt x="1224000" y="0"/>
                </a:cubicBezTo>
                <a:close/>
              </a:path>
            </a:pathLst>
          </a:custGeom>
          <a:solidFill>
            <a:srgbClr val="E4C54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Vehicles </a:t>
            </a:r>
            <a:br>
              <a:rPr lang="en-AU" dirty="0" smtClean="0"/>
            </a:b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187" y="2159000"/>
            <a:ext cx="3332678" cy="217501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56" y="4334010"/>
            <a:ext cx="2889972" cy="174284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708" y="3889799"/>
            <a:ext cx="2641460" cy="2411253"/>
          </a:xfrm>
        </p:spPr>
      </p:pic>
    </p:spTree>
    <p:extLst>
      <p:ext uri="{BB962C8B-B14F-4D97-AF65-F5344CB8AC3E}">
        <p14:creationId xmlns:p14="http://schemas.microsoft.com/office/powerpoint/2010/main" val="2157471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1878675" y="3807228"/>
            <a:ext cx="1396539" cy="8146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Rounded Rectangle 4"/>
          <p:cNvSpPr/>
          <p:nvPr/>
        </p:nvSpPr>
        <p:spPr>
          <a:xfrm>
            <a:off x="2031075" y="3959628"/>
            <a:ext cx="1396539" cy="8146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ounded Rectangle 5"/>
          <p:cNvSpPr/>
          <p:nvPr/>
        </p:nvSpPr>
        <p:spPr>
          <a:xfrm>
            <a:off x="2183475" y="4112028"/>
            <a:ext cx="1396539" cy="8146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ounded Rectangle 6"/>
          <p:cNvSpPr/>
          <p:nvPr/>
        </p:nvSpPr>
        <p:spPr>
          <a:xfrm>
            <a:off x="2335875" y="4264428"/>
            <a:ext cx="1396539" cy="8146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ounded Rectangle 7"/>
          <p:cNvSpPr/>
          <p:nvPr/>
        </p:nvSpPr>
        <p:spPr>
          <a:xfrm>
            <a:off x="2488275" y="4416828"/>
            <a:ext cx="1396539" cy="8146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1531</TotalTime>
  <Words>73</Words>
  <Application>Microsoft Office PowerPoint</Application>
  <PresentationFormat>Widescreen</PresentationFormat>
  <Paragraphs>36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Vehicles  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Karen Brouwer</cp:lastModifiedBy>
  <cp:revision>39</cp:revision>
  <dcterms:created xsi:type="dcterms:W3CDTF">2013-05-17T01:38:36Z</dcterms:created>
  <dcterms:modified xsi:type="dcterms:W3CDTF">2014-05-23T02:21:53Z</dcterms:modified>
</cp:coreProperties>
</file>