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C300D-43CA-4EEE-BB12-BDAB3560F3F0}" type="datetimeFigureOut">
              <a:rPr lang="en-AU" smtClean="0"/>
              <a:t>18/06/2013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A6393-65AA-42B1-A656-627F8C51026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6807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A6393-65AA-42B1-A656-627F8C51026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000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6D8E-939E-4A0E-8900-95DBB20AEAB5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45214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657878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2C04-F851-475E-A1A0-55252242D9E0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A9FD-9E30-4768-B6D0-88F4F1F4C2D5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FBA8-E196-4EFB-A5B2-39C5D2E565DD}" type="datetime1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779C9-B23E-4047-9082-82C0E8ED41AC}" type="datetime1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68D-C3B9-4A51-929E-2186350527EC}" type="datetime1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7BB-0892-476A-933E-749E23784546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098A-7FB2-4D79-A403-62F0583CE780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BAB6-2CFD-49E0-AE3B-4D387EC65A48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5414711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5488118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39021-9DCE-4904-B620-80933C23CE9C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844DD-1170-4392-9F0B-B6EAEB7535C3}" type="datetime1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C118-A032-4CA1-9124-7A8C4ADD604C}" type="datetime1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9CCB-7C6A-430A-A1CC-7BEE8C84A3ED}" type="datetime1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5AFA-6A52-4989-9F71-95C7DE793867}" type="datetime1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AD43-8965-44C0-A56A-563D735CE1BE}" type="datetime1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A3832-A5FA-4642-9925-47FE2E417AD4}" type="datetime1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06CD-63E4-4C77-95E5-0A195138B07C}" type="datetime1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611" y="64792"/>
            <a:ext cx="662695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153</TotalTime>
  <Words>41</Words>
  <Application>Microsoft Office PowerPoint</Application>
  <PresentationFormat>Widescreen</PresentationFormat>
  <Paragraphs>19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16</cp:revision>
  <dcterms:created xsi:type="dcterms:W3CDTF">2013-06-07T02:44:22Z</dcterms:created>
  <dcterms:modified xsi:type="dcterms:W3CDTF">2013-06-18T02:05:23Z</dcterms:modified>
</cp:coreProperties>
</file>