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40" y="15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AF6-BB11-4973-9961-6CFF8F896722}" type="datetimeFigureOut">
              <a:rPr lang="en-AU" smtClean="0"/>
              <a:t>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993-01BB-4D02-852A-6372B9C53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4015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AF6-BB11-4973-9961-6CFF8F896722}" type="datetimeFigureOut">
              <a:rPr lang="en-AU" smtClean="0"/>
              <a:t>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993-01BB-4D02-852A-6372B9C53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4119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AF6-BB11-4973-9961-6CFF8F896722}" type="datetimeFigureOut">
              <a:rPr lang="en-AU" smtClean="0"/>
              <a:t>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993-01BB-4D02-852A-6372B9C53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1503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AF6-BB11-4973-9961-6CFF8F896722}" type="datetimeFigureOut">
              <a:rPr lang="en-AU" smtClean="0"/>
              <a:t>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993-01BB-4D02-852A-6372B9C53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3438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AF6-BB11-4973-9961-6CFF8F896722}" type="datetimeFigureOut">
              <a:rPr lang="en-AU" smtClean="0"/>
              <a:t>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993-01BB-4D02-852A-6372B9C53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4642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AF6-BB11-4973-9961-6CFF8F896722}" type="datetimeFigureOut">
              <a:rPr lang="en-AU" smtClean="0"/>
              <a:t>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993-01BB-4D02-852A-6372B9C53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358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AF6-BB11-4973-9961-6CFF8F896722}" type="datetimeFigureOut">
              <a:rPr lang="en-AU" smtClean="0"/>
              <a:t>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993-01BB-4D02-852A-6372B9C53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986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AF6-BB11-4973-9961-6CFF8F896722}" type="datetimeFigureOut">
              <a:rPr lang="en-AU" smtClean="0"/>
              <a:t>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993-01BB-4D02-852A-6372B9C53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1702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AF6-BB11-4973-9961-6CFF8F896722}" type="datetimeFigureOut">
              <a:rPr lang="en-AU" smtClean="0"/>
              <a:t>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993-01BB-4D02-852A-6372B9C53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5862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AF6-BB11-4973-9961-6CFF8F896722}" type="datetimeFigureOut">
              <a:rPr lang="en-AU" smtClean="0"/>
              <a:t>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993-01BB-4D02-852A-6372B9C53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6468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AF6-BB11-4973-9961-6CFF8F896722}" type="datetimeFigureOut">
              <a:rPr lang="en-AU" smtClean="0"/>
              <a:t>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993-01BB-4D02-852A-6372B9C53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4698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E3AF6-BB11-4973-9961-6CFF8F896722}" type="datetimeFigureOut">
              <a:rPr lang="en-AU" smtClean="0"/>
              <a:t>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F6993-01BB-4D02-852A-6372B9C53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496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0658" y="688526"/>
            <a:ext cx="322350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&lt;ul&gt;</a:t>
            </a:r>
            <a:br>
              <a:rPr lang="it-IT" sz="1100" dirty="0" smtClean="0"/>
            </a:br>
            <a:endParaRPr lang="it-IT" sz="1100" dirty="0" smtClean="0"/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&lt;li&gt;1963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	&lt;ol&gt;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		&lt;li&gt;She Loves You&lt;/li&gt;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		&lt;li&gt;I Want To Hold Your Hand&lt;/li&gt;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		&lt;li&gt;From Me To You&lt;/li&gt;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		&lt;li&gt;Please Please Me&lt;/li&gt;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	&lt;/ol&gt;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&lt;/li&gt;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endParaRPr lang="it-IT" sz="1100" dirty="0" smtClean="0"/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&lt;li&gt;1964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	&lt;ol&gt;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		&lt;li&gt;Can't Buy Me Love&lt;/li&gt;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		&lt;li&gt;I Feel Fine&lt;/li&gt;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		&lt;li&gt;A Hard Day's Night&lt;/li&gt;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		&lt;li&gt;Ain't She Sweet&lt;/li&gt;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	&lt;/ol&gt;			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	&lt;/li&gt;			</a:t>
            </a:r>
          </a:p>
          <a:p>
            <a:pPr>
              <a:tabLst>
                <a:tab pos="265113" algn="l"/>
                <a:tab pos="633413" algn="l"/>
                <a:tab pos="900113" algn="l"/>
              </a:tabLst>
            </a:pPr>
            <a:r>
              <a:rPr lang="it-IT" sz="1100" dirty="0" smtClean="0"/>
              <a:t>&lt;/ul&gt;</a:t>
            </a:r>
            <a:endParaRPr lang="en-AU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3896940" y="992560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The 1963 &lt;li&gt; opens</a:t>
            </a:r>
            <a:endParaRPr lang="en-AU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895336" y="2227729"/>
            <a:ext cx="1443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The 1963 &lt;li&gt; closes</a:t>
            </a:r>
            <a:endParaRPr lang="en-AU" sz="12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268760" y="1136576"/>
            <a:ext cx="262818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52206" y="1728642"/>
            <a:ext cx="2717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The entire &lt;</a:t>
            </a:r>
            <a:r>
              <a:rPr lang="en-AU" sz="1200" dirty="0" err="1" smtClean="0"/>
              <a:t>ol</a:t>
            </a:r>
            <a:r>
              <a:rPr lang="en-AU" sz="1200" dirty="0" smtClean="0"/>
              <a:t>&gt; is a child of the 1963 &lt;li&gt;</a:t>
            </a:r>
            <a:endParaRPr lang="en-AU" sz="1200" dirty="0"/>
          </a:p>
        </p:txBody>
      </p:sp>
      <p:sp>
        <p:nvSpPr>
          <p:cNvPr id="11" name="Right Bracket 10"/>
          <p:cNvSpPr/>
          <p:nvPr/>
        </p:nvSpPr>
        <p:spPr>
          <a:xfrm>
            <a:off x="3790188" y="1208584"/>
            <a:ext cx="162018" cy="1008000"/>
          </a:xfrm>
          <a:prstGeom prst="rightBracket">
            <a:avLst>
              <a:gd name="adj" fmla="val 1071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3411673" y="704528"/>
            <a:ext cx="16385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The outside &lt;</a:t>
            </a:r>
            <a:r>
              <a:rPr lang="en-AU" sz="1200" dirty="0" err="1" smtClean="0"/>
              <a:t>ul</a:t>
            </a:r>
            <a:r>
              <a:rPr lang="en-AU" sz="1200" dirty="0" smtClean="0"/>
              <a:t>&gt; opens</a:t>
            </a:r>
            <a:endParaRPr lang="en-AU" sz="12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64704" y="824606"/>
            <a:ext cx="264697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411673" y="4022412"/>
            <a:ext cx="1640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The outside &lt;</a:t>
            </a:r>
            <a:r>
              <a:rPr lang="en-AU" sz="1200" dirty="0" err="1" smtClean="0"/>
              <a:t>ul</a:t>
            </a:r>
            <a:r>
              <a:rPr lang="en-AU" sz="1200" dirty="0" smtClean="0"/>
              <a:t>&gt; closes</a:t>
            </a:r>
            <a:endParaRPr lang="en-AU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1268760" y="2322000"/>
            <a:ext cx="262818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764704" y="4160912"/>
            <a:ext cx="264697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2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41</Words>
  <Application>Microsoft Office PowerPoint</Application>
  <PresentationFormat>A4 Paper (210x297 mm)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 Gillespie-White</dc:creator>
  <cp:lastModifiedBy>Cath Gillespie-White</cp:lastModifiedBy>
  <cp:revision>17</cp:revision>
  <dcterms:created xsi:type="dcterms:W3CDTF">2017-04-05T04:10:02Z</dcterms:created>
  <dcterms:modified xsi:type="dcterms:W3CDTF">2017-04-05T04:25:39Z</dcterms:modified>
</cp:coreProperties>
</file>