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2" autoAdjust="0"/>
    <p:restoredTop sz="93980" autoAdjust="0"/>
  </p:normalViewPr>
  <p:slideViewPr>
    <p:cSldViewPr>
      <p:cViewPr varScale="1">
        <p:scale>
          <a:sx n="70" d="100"/>
          <a:sy n="70" d="100"/>
        </p:scale>
        <p:origin x="-408" y="-9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18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C78D5D-6649-44AB-BFD7-CED6750CD49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AU"/>
        </a:p>
      </dgm:t>
    </dgm:pt>
    <dgm:pt modelId="{9810F365-2B59-4137-BA08-AEBC230EB2A4}">
      <dgm:prSet/>
      <dgm:spPr/>
      <dgm:t>
        <a:bodyPr/>
        <a:lstStyle/>
        <a:p>
          <a:pPr rtl="0"/>
          <a:r>
            <a:rPr lang="en-AU" smtClean="0"/>
            <a:t>Ionic transport depots</a:t>
          </a:r>
          <a:endParaRPr lang="en-AU"/>
        </a:p>
      </dgm:t>
    </dgm:pt>
    <dgm:pt modelId="{97931D4C-711A-42FB-9817-2A061F0FE05B}" type="parTrans" cxnId="{7391045E-BA69-4014-950E-85620AE1E31D}">
      <dgm:prSet/>
      <dgm:spPr/>
      <dgm:t>
        <a:bodyPr/>
        <a:lstStyle/>
        <a:p>
          <a:endParaRPr lang="en-AU"/>
        </a:p>
      </dgm:t>
    </dgm:pt>
    <dgm:pt modelId="{DD889A41-22F8-4177-8A47-B181C8BB6A8A}" type="sibTrans" cxnId="{7391045E-BA69-4014-950E-85620AE1E31D}">
      <dgm:prSet/>
      <dgm:spPr/>
      <dgm:t>
        <a:bodyPr/>
        <a:lstStyle/>
        <a:p>
          <a:endParaRPr lang="en-AU"/>
        </a:p>
      </dgm:t>
    </dgm:pt>
    <dgm:pt modelId="{8F460BC7-A60D-4F2A-9AAA-98E439791414}">
      <dgm:prSet/>
      <dgm:spPr/>
      <dgm:t>
        <a:bodyPr/>
        <a:lstStyle/>
        <a:p>
          <a:pPr rtl="0"/>
          <a:r>
            <a:rPr lang="en-AU" smtClean="0"/>
            <a:t>Thermal management systems</a:t>
          </a:r>
          <a:endParaRPr lang="en-AU"/>
        </a:p>
      </dgm:t>
    </dgm:pt>
    <dgm:pt modelId="{65E43290-EBD1-4FDE-AA24-F3EDD9DEB3A4}" type="parTrans" cxnId="{4C9C56C9-8E34-4C41-A978-703201FD743C}">
      <dgm:prSet/>
      <dgm:spPr/>
      <dgm:t>
        <a:bodyPr/>
        <a:lstStyle/>
        <a:p>
          <a:endParaRPr lang="en-AU"/>
        </a:p>
      </dgm:t>
    </dgm:pt>
    <dgm:pt modelId="{F6CDF143-05FB-46CE-908B-9FDD40964C23}" type="sibTrans" cxnId="{4C9C56C9-8E34-4C41-A978-703201FD743C}">
      <dgm:prSet/>
      <dgm:spPr/>
      <dgm:t>
        <a:bodyPr/>
        <a:lstStyle/>
        <a:p>
          <a:endParaRPr lang="en-AU"/>
        </a:p>
      </dgm:t>
    </dgm:pt>
    <dgm:pt modelId="{168F8D9D-A47A-49A9-9074-F68A6157DF67}">
      <dgm:prSet/>
      <dgm:spPr/>
      <dgm:t>
        <a:bodyPr/>
        <a:lstStyle/>
        <a:p>
          <a:pPr rtl="0"/>
          <a:r>
            <a:rPr lang="en-AU" smtClean="0"/>
            <a:t>Logistics engineering</a:t>
          </a:r>
          <a:endParaRPr lang="en-AU"/>
        </a:p>
      </dgm:t>
    </dgm:pt>
    <dgm:pt modelId="{C886C84C-BC9D-4C58-B4C5-7F239500595E}" type="parTrans" cxnId="{01BB9967-771B-4FF8-82BD-4FF507FD5C58}">
      <dgm:prSet/>
      <dgm:spPr/>
      <dgm:t>
        <a:bodyPr/>
        <a:lstStyle/>
        <a:p>
          <a:endParaRPr lang="en-AU"/>
        </a:p>
      </dgm:t>
    </dgm:pt>
    <dgm:pt modelId="{06FAFB76-80CA-4E59-9BCB-B2295D4DEB7B}" type="sibTrans" cxnId="{01BB9967-771B-4FF8-82BD-4FF507FD5C58}">
      <dgm:prSet/>
      <dgm:spPr/>
      <dgm:t>
        <a:bodyPr/>
        <a:lstStyle/>
        <a:p>
          <a:endParaRPr lang="en-AU"/>
        </a:p>
      </dgm:t>
    </dgm:pt>
    <dgm:pt modelId="{1C845379-92A9-42D7-A158-F67DA7951521}" type="pres">
      <dgm:prSet presAssocID="{CFC78D5D-6649-44AB-BFD7-CED6750CD499}" presName="linear" presStyleCnt="0">
        <dgm:presLayoutVars>
          <dgm:dir/>
          <dgm:animLvl val="lvl"/>
          <dgm:resizeHandles val="exact"/>
        </dgm:presLayoutVars>
      </dgm:prSet>
      <dgm:spPr/>
    </dgm:pt>
    <dgm:pt modelId="{89FC814D-7800-4118-984B-A0C64EE5CFF2}" type="pres">
      <dgm:prSet presAssocID="{9810F365-2B59-4137-BA08-AEBC230EB2A4}" presName="parentLin" presStyleCnt="0"/>
      <dgm:spPr/>
    </dgm:pt>
    <dgm:pt modelId="{68F69337-D228-4E0B-B070-2BA4D477C9B0}" type="pres">
      <dgm:prSet presAssocID="{9810F365-2B59-4137-BA08-AEBC230EB2A4}" presName="parentLeftMargin" presStyleLbl="node1" presStyleIdx="0" presStyleCnt="3"/>
      <dgm:spPr/>
    </dgm:pt>
    <dgm:pt modelId="{C15DE393-2FCF-46C3-8557-89A4EA20BC71}" type="pres">
      <dgm:prSet presAssocID="{9810F365-2B59-4137-BA08-AEBC230EB2A4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966D3A3A-9F41-4F6D-845D-0504DD887C05}" type="pres">
      <dgm:prSet presAssocID="{9810F365-2B59-4137-BA08-AEBC230EB2A4}" presName="negativeSpace" presStyleCnt="0"/>
      <dgm:spPr/>
    </dgm:pt>
    <dgm:pt modelId="{D0DEB0C4-D346-466C-8A74-947CB43456C7}" type="pres">
      <dgm:prSet presAssocID="{9810F365-2B59-4137-BA08-AEBC230EB2A4}" presName="childText" presStyleLbl="conFgAcc1" presStyleIdx="0" presStyleCnt="3">
        <dgm:presLayoutVars>
          <dgm:bulletEnabled val="1"/>
        </dgm:presLayoutVars>
      </dgm:prSet>
      <dgm:spPr/>
    </dgm:pt>
    <dgm:pt modelId="{C987D7AF-9754-4F0C-B74D-27842EA63B56}" type="pres">
      <dgm:prSet presAssocID="{DD889A41-22F8-4177-8A47-B181C8BB6A8A}" presName="spaceBetweenRectangles" presStyleCnt="0"/>
      <dgm:spPr/>
    </dgm:pt>
    <dgm:pt modelId="{8530B01E-6C83-4BAA-AFEB-4125EFAF6E82}" type="pres">
      <dgm:prSet presAssocID="{8F460BC7-A60D-4F2A-9AAA-98E439791414}" presName="parentLin" presStyleCnt="0"/>
      <dgm:spPr/>
    </dgm:pt>
    <dgm:pt modelId="{35B41FCA-D890-4798-86FE-D42E29B48DB0}" type="pres">
      <dgm:prSet presAssocID="{8F460BC7-A60D-4F2A-9AAA-98E439791414}" presName="parentLeftMargin" presStyleLbl="node1" presStyleIdx="0" presStyleCnt="3"/>
      <dgm:spPr/>
    </dgm:pt>
    <dgm:pt modelId="{1A1BCF63-3C88-4334-AE69-2E6205FC8EDB}" type="pres">
      <dgm:prSet presAssocID="{8F460BC7-A60D-4F2A-9AAA-98E439791414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E835F6E9-566E-4A0E-ADCF-807B0281F892}" type="pres">
      <dgm:prSet presAssocID="{8F460BC7-A60D-4F2A-9AAA-98E439791414}" presName="negativeSpace" presStyleCnt="0"/>
      <dgm:spPr/>
    </dgm:pt>
    <dgm:pt modelId="{035D7A51-348D-4A02-AD89-59993242FE6D}" type="pres">
      <dgm:prSet presAssocID="{8F460BC7-A60D-4F2A-9AAA-98E439791414}" presName="childText" presStyleLbl="conFgAcc1" presStyleIdx="1" presStyleCnt="3">
        <dgm:presLayoutVars>
          <dgm:bulletEnabled val="1"/>
        </dgm:presLayoutVars>
      </dgm:prSet>
      <dgm:spPr/>
    </dgm:pt>
    <dgm:pt modelId="{D0940A47-03AE-43D2-9803-C99E17CC3BCE}" type="pres">
      <dgm:prSet presAssocID="{F6CDF143-05FB-46CE-908B-9FDD40964C23}" presName="spaceBetweenRectangles" presStyleCnt="0"/>
      <dgm:spPr/>
    </dgm:pt>
    <dgm:pt modelId="{B4B5EB15-6288-492E-AD1D-49A9B6557408}" type="pres">
      <dgm:prSet presAssocID="{168F8D9D-A47A-49A9-9074-F68A6157DF67}" presName="parentLin" presStyleCnt="0"/>
      <dgm:spPr/>
    </dgm:pt>
    <dgm:pt modelId="{400C290B-74D6-4F59-9AD3-34FE6861F98F}" type="pres">
      <dgm:prSet presAssocID="{168F8D9D-A47A-49A9-9074-F68A6157DF67}" presName="parentLeftMargin" presStyleLbl="node1" presStyleIdx="1" presStyleCnt="3"/>
      <dgm:spPr/>
    </dgm:pt>
    <dgm:pt modelId="{EA8D4669-2597-49CD-9D7E-F028B02F1341}" type="pres">
      <dgm:prSet presAssocID="{168F8D9D-A47A-49A9-9074-F68A6157DF67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97D3A57E-AC2B-4DED-86E5-45A3B2F175AF}" type="pres">
      <dgm:prSet presAssocID="{168F8D9D-A47A-49A9-9074-F68A6157DF67}" presName="negativeSpace" presStyleCnt="0"/>
      <dgm:spPr/>
    </dgm:pt>
    <dgm:pt modelId="{BE4B63D2-3524-45CD-AA9B-B89D8578163C}" type="pres">
      <dgm:prSet presAssocID="{168F8D9D-A47A-49A9-9074-F68A6157DF6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262C2D6-467B-4884-9AA0-51038B4A909E}" type="presOf" srcId="{CFC78D5D-6649-44AB-BFD7-CED6750CD499}" destId="{1C845379-92A9-42D7-A158-F67DA7951521}" srcOrd="0" destOrd="0" presId="urn:microsoft.com/office/officeart/2005/8/layout/list1"/>
    <dgm:cxn modelId="{4C9C56C9-8E34-4C41-A978-703201FD743C}" srcId="{CFC78D5D-6649-44AB-BFD7-CED6750CD499}" destId="{8F460BC7-A60D-4F2A-9AAA-98E439791414}" srcOrd="1" destOrd="0" parTransId="{65E43290-EBD1-4FDE-AA24-F3EDD9DEB3A4}" sibTransId="{F6CDF143-05FB-46CE-908B-9FDD40964C23}"/>
    <dgm:cxn modelId="{7391045E-BA69-4014-950E-85620AE1E31D}" srcId="{CFC78D5D-6649-44AB-BFD7-CED6750CD499}" destId="{9810F365-2B59-4137-BA08-AEBC230EB2A4}" srcOrd="0" destOrd="0" parTransId="{97931D4C-711A-42FB-9817-2A061F0FE05B}" sibTransId="{DD889A41-22F8-4177-8A47-B181C8BB6A8A}"/>
    <dgm:cxn modelId="{4E662AB6-3749-4FE9-9840-7636A94F0E15}" type="presOf" srcId="{168F8D9D-A47A-49A9-9074-F68A6157DF67}" destId="{EA8D4669-2597-49CD-9D7E-F028B02F1341}" srcOrd="1" destOrd="0" presId="urn:microsoft.com/office/officeart/2005/8/layout/list1"/>
    <dgm:cxn modelId="{81C783FF-A499-49F2-AD33-509171EC5B6B}" type="presOf" srcId="{9810F365-2B59-4137-BA08-AEBC230EB2A4}" destId="{68F69337-D228-4E0B-B070-2BA4D477C9B0}" srcOrd="0" destOrd="0" presId="urn:microsoft.com/office/officeart/2005/8/layout/list1"/>
    <dgm:cxn modelId="{01BB9967-771B-4FF8-82BD-4FF507FD5C58}" srcId="{CFC78D5D-6649-44AB-BFD7-CED6750CD499}" destId="{168F8D9D-A47A-49A9-9074-F68A6157DF67}" srcOrd="2" destOrd="0" parTransId="{C886C84C-BC9D-4C58-B4C5-7F239500595E}" sibTransId="{06FAFB76-80CA-4E59-9BCB-B2295D4DEB7B}"/>
    <dgm:cxn modelId="{31ADC097-7C29-470F-A5B1-D73D014BC450}" type="presOf" srcId="{8F460BC7-A60D-4F2A-9AAA-98E439791414}" destId="{35B41FCA-D890-4798-86FE-D42E29B48DB0}" srcOrd="0" destOrd="0" presId="urn:microsoft.com/office/officeart/2005/8/layout/list1"/>
    <dgm:cxn modelId="{E9C7006A-533F-409B-BC54-BB75542F439A}" type="presOf" srcId="{168F8D9D-A47A-49A9-9074-F68A6157DF67}" destId="{400C290B-74D6-4F59-9AD3-34FE6861F98F}" srcOrd="0" destOrd="0" presId="urn:microsoft.com/office/officeart/2005/8/layout/list1"/>
    <dgm:cxn modelId="{18B73621-C2F4-4739-B3C3-08F81601A4AB}" type="presOf" srcId="{8F460BC7-A60D-4F2A-9AAA-98E439791414}" destId="{1A1BCF63-3C88-4334-AE69-2E6205FC8EDB}" srcOrd="1" destOrd="0" presId="urn:microsoft.com/office/officeart/2005/8/layout/list1"/>
    <dgm:cxn modelId="{B2859646-E0D1-4ECD-A350-527F3C437313}" type="presOf" srcId="{9810F365-2B59-4137-BA08-AEBC230EB2A4}" destId="{C15DE393-2FCF-46C3-8557-89A4EA20BC71}" srcOrd="1" destOrd="0" presId="urn:microsoft.com/office/officeart/2005/8/layout/list1"/>
    <dgm:cxn modelId="{D53F6983-7DC0-45DB-8950-110A490B7D4B}" type="presParOf" srcId="{1C845379-92A9-42D7-A158-F67DA7951521}" destId="{89FC814D-7800-4118-984B-A0C64EE5CFF2}" srcOrd="0" destOrd="0" presId="urn:microsoft.com/office/officeart/2005/8/layout/list1"/>
    <dgm:cxn modelId="{4B965CD1-81E9-471E-9D3C-A6CB3777820E}" type="presParOf" srcId="{89FC814D-7800-4118-984B-A0C64EE5CFF2}" destId="{68F69337-D228-4E0B-B070-2BA4D477C9B0}" srcOrd="0" destOrd="0" presId="urn:microsoft.com/office/officeart/2005/8/layout/list1"/>
    <dgm:cxn modelId="{EEDC5689-FC46-443A-A98F-ABADAF981841}" type="presParOf" srcId="{89FC814D-7800-4118-984B-A0C64EE5CFF2}" destId="{C15DE393-2FCF-46C3-8557-89A4EA20BC71}" srcOrd="1" destOrd="0" presId="urn:microsoft.com/office/officeart/2005/8/layout/list1"/>
    <dgm:cxn modelId="{DB4DB67D-4C3C-4763-8BE1-4CB78DD08DCC}" type="presParOf" srcId="{1C845379-92A9-42D7-A158-F67DA7951521}" destId="{966D3A3A-9F41-4F6D-845D-0504DD887C05}" srcOrd="1" destOrd="0" presId="urn:microsoft.com/office/officeart/2005/8/layout/list1"/>
    <dgm:cxn modelId="{BB2A5D27-F0FA-42EA-AABE-FDA6E187FCA6}" type="presParOf" srcId="{1C845379-92A9-42D7-A158-F67DA7951521}" destId="{D0DEB0C4-D346-466C-8A74-947CB43456C7}" srcOrd="2" destOrd="0" presId="urn:microsoft.com/office/officeart/2005/8/layout/list1"/>
    <dgm:cxn modelId="{D22EF0D2-3535-4F3D-84EC-D3B591B6A8F5}" type="presParOf" srcId="{1C845379-92A9-42D7-A158-F67DA7951521}" destId="{C987D7AF-9754-4F0C-B74D-27842EA63B56}" srcOrd="3" destOrd="0" presId="urn:microsoft.com/office/officeart/2005/8/layout/list1"/>
    <dgm:cxn modelId="{0736FCCF-9BF5-4E1A-BB8C-2629DE393BDD}" type="presParOf" srcId="{1C845379-92A9-42D7-A158-F67DA7951521}" destId="{8530B01E-6C83-4BAA-AFEB-4125EFAF6E82}" srcOrd="4" destOrd="0" presId="urn:microsoft.com/office/officeart/2005/8/layout/list1"/>
    <dgm:cxn modelId="{45EE91CC-D4C1-4BCA-A6E0-00AAF0CB1A68}" type="presParOf" srcId="{8530B01E-6C83-4BAA-AFEB-4125EFAF6E82}" destId="{35B41FCA-D890-4798-86FE-D42E29B48DB0}" srcOrd="0" destOrd="0" presId="urn:microsoft.com/office/officeart/2005/8/layout/list1"/>
    <dgm:cxn modelId="{3498E28A-02C4-494F-8A4E-2F7A4BA8FB0D}" type="presParOf" srcId="{8530B01E-6C83-4BAA-AFEB-4125EFAF6E82}" destId="{1A1BCF63-3C88-4334-AE69-2E6205FC8EDB}" srcOrd="1" destOrd="0" presId="urn:microsoft.com/office/officeart/2005/8/layout/list1"/>
    <dgm:cxn modelId="{2BBA11B3-7B3D-4D74-8067-652480D7FA31}" type="presParOf" srcId="{1C845379-92A9-42D7-A158-F67DA7951521}" destId="{E835F6E9-566E-4A0E-ADCF-807B0281F892}" srcOrd="5" destOrd="0" presId="urn:microsoft.com/office/officeart/2005/8/layout/list1"/>
    <dgm:cxn modelId="{F6C40EAA-C64C-4C70-A050-C0373F074216}" type="presParOf" srcId="{1C845379-92A9-42D7-A158-F67DA7951521}" destId="{035D7A51-348D-4A02-AD89-59993242FE6D}" srcOrd="6" destOrd="0" presId="urn:microsoft.com/office/officeart/2005/8/layout/list1"/>
    <dgm:cxn modelId="{51935CF5-1102-412B-A888-A2874FD60326}" type="presParOf" srcId="{1C845379-92A9-42D7-A158-F67DA7951521}" destId="{D0940A47-03AE-43D2-9803-C99E17CC3BCE}" srcOrd="7" destOrd="0" presId="urn:microsoft.com/office/officeart/2005/8/layout/list1"/>
    <dgm:cxn modelId="{2329631A-4429-4842-B324-2985F078C6E6}" type="presParOf" srcId="{1C845379-92A9-42D7-A158-F67DA7951521}" destId="{B4B5EB15-6288-492E-AD1D-49A9B6557408}" srcOrd="8" destOrd="0" presId="urn:microsoft.com/office/officeart/2005/8/layout/list1"/>
    <dgm:cxn modelId="{A4017071-60A2-4575-96BD-D22B2CC233B2}" type="presParOf" srcId="{B4B5EB15-6288-492E-AD1D-49A9B6557408}" destId="{400C290B-74D6-4F59-9AD3-34FE6861F98F}" srcOrd="0" destOrd="0" presId="urn:microsoft.com/office/officeart/2005/8/layout/list1"/>
    <dgm:cxn modelId="{DA34E180-BD19-4A2D-A3BD-CC5B09D89EC9}" type="presParOf" srcId="{B4B5EB15-6288-492E-AD1D-49A9B6557408}" destId="{EA8D4669-2597-49CD-9D7E-F028B02F1341}" srcOrd="1" destOrd="0" presId="urn:microsoft.com/office/officeart/2005/8/layout/list1"/>
    <dgm:cxn modelId="{F5A9FFC6-10DA-42D4-B6E5-27263713B348}" type="presParOf" srcId="{1C845379-92A9-42D7-A158-F67DA7951521}" destId="{97D3A57E-AC2B-4DED-86E5-45A3B2F175AF}" srcOrd="9" destOrd="0" presId="urn:microsoft.com/office/officeart/2005/8/layout/list1"/>
    <dgm:cxn modelId="{62418B21-5AFF-40F1-B229-D241804E3A3F}" type="presParOf" srcId="{1C845379-92A9-42D7-A158-F67DA7951521}" destId="{BE4B63D2-3524-45CD-AA9B-B89D8578163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DEB0C4-D346-466C-8A74-947CB43456C7}">
      <dsp:nvSpPr>
        <dsp:cNvPr id="0" name=""/>
        <dsp:cNvSpPr/>
      </dsp:nvSpPr>
      <dsp:spPr>
        <a:xfrm>
          <a:off x="0" y="410267"/>
          <a:ext cx="7408333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5DE393-2FCF-46C3-8557-89A4EA20BC71}">
      <dsp:nvSpPr>
        <dsp:cNvPr id="0" name=""/>
        <dsp:cNvSpPr/>
      </dsp:nvSpPr>
      <dsp:spPr>
        <a:xfrm>
          <a:off x="370416" y="26507"/>
          <a:ext cx="5185833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600" kern="1200" smtClean="0"/>
            <a:t>Ionic transport depots</a:t>
          </a:r>
          <a:endParaRPr lang="en-AU" sz="2600" kern="1200"/>
        </a:p>
      </dsp:txBody>
      <dsp:txXfrm>
        <a:off x="407883" y="63974"/>
        <a:ext cx="5110899" cy="692586"/>
      </dsp:txXfrm>
    </dsp:sp>
    <dsp:sp modelId="{035D7A51-348D-4A02-AD89-59993242FE6D}">
      <dsp:nvSpPr>
        <dsp:cNvPr id="0" name=""/>
        <dsp:cNvSpPr/>
      </dsp:nvSpPr>
      <dsp:spPr>
        <a:xfrm>
          <a:off x="0" y="1589627"/>
          <a:ext cx="7408333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1BCF63-3C88-4334-AE69-2E6205FC8EDB}">
      <dsp:nvSpPr>
        <dsp:cNvPr id="0" name=""/>
        <dsp:cNvSpPr/>
      </dsp:nvSpPr>
      <dsp:spPr>
        <a:xfrm>
          <a:off x="370416" y="1205867"/>
          <a:ext cx="5185833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600" kern="1200" smtClean="0"/>
            <a:t>Thermal management systems</a:t>
          </a:r>
          <a:endParaRPr lang="en-AU" sz="2600" kern="1200"/>
        </a:p>
      </dsp:txBody>
      <dsp:txXfrm>
        <a:off x="407883" y="1243334"/>
        <a:ext cx="5110899" cy="692586"/>
      </dsp:txXfrm>
    </dsp:sp>
    <dsp:sp modelId="{BE4B63D2-3524-45CD-AA9B-B89D8578163C}">
      <dsp:nvSpPr>
        <dsp:cNvPr id="0" name=""/>
        <dsp:cNvSpPr/>
      </dsp:nvSpPr>
      <dsp:spPr>
        <a:xfrm>
          <a:off x="0" y="2768988"/>
          <a:ext cx="7408333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8D4669-2597-49CD-9D7E-F028B02F1341}">
      <dsp:nvSpPr>
        <dsp:cNvPr id="0" name=""/>
        <dsp:cNvSpPr/>
      </dsp:nvSpPr>
      <dsp:spPr>
        <a:xfrm>
          <a:off x="370416" y="2385228"/>
          <a:ext cx="5185833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600" kern="1200" smtClean="0"/>
            <a:t>Logistics engineering</a:t>
          </a:r>
          <a:endParaRPr lang="en-AU" sz="2600" kern="1200"/>
        </a:p>
      </dsp:txBody>
      <dsp:txXfrm>
        <a:off x="407883" y="2422695"/>
        <a:ext cx="5110899" cy="6925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/>
              <a:t>Transport</a:t>
            </a:r>
            <a:endParaRPr lang="en-AU" sz="7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Electric </a:t>
            </a:r>
            <a:r>
              <a:rPr lang="en-AU" dirty="0" smtClean="0"/>
              <a:t>shuttles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Hydro-electric cars</a:t>
            </a:r>
            <a:endParaRPr lang="en-AU" dirty="0" smtClean="0"/>
          </a:p>
          <a:p>
            <a:pPr>
              <a:lnSpc>
                <a:spcPct val="150000"/>
              </a:lnSpc>
            </a:pPr>
            <a:r>
              <a:rPr lang="en-AU" dirty="0" smtClean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2680392"/>
              </p:ext>
            </p:extLst>
          </p:nvPr>
        </p:nvGraphicFramePr>
        <p:xfrm>
          <a:off x="872067" y="2675467"/>
          <a:ext cx="7408333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197711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958179"/>
            <a:ext cx="3669792" cy="2889504"/>
          </a:xfrm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503</TotalTime>
  <Words>77</Words>
  <Application>Microsoft Office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28</cp:revision>
  <dcterms:created xsi:type="dcterms:W3CDTF">2010-09-15T02:43:03Z</dcterms:created>
  <dcterms:modified xsi:type="dcterms:W3CDTF">2010-11-04T05:08:21Z</dcterms:modified>
</cp:coreProperties>
</file>