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8256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9456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4357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4625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2017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8990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8534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5624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095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651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361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5933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3948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4967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C487CA7-6F46-42D3-8BF1-A23B0359A450}" type="datetimeFigureOut">
              <a:rPr lang="en-AU" smtClean="0"/>
              <a:t>22/05/2014</a:t>
            </a:fld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1034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AGE Recycling Plant</a:t>
            </a:r>
            <a:endParaRPr lang="en-AU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14925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 Recycle Theme">
  <a:themeElements>
    <a:clrScheme name="Recycle Colours">
      <a:dk1>
        <a:sysClr val="windowText" lastClr="000000"/>
      </a:dk1>
      <a:lt1>
        <a:srgbClr val="C0CF3A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runge 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 Recycle Theme" id="{8FC358A3-3D34-4CC5-8D05-30BA6B48C74C}" vid="{A5502722-0244-4E58-8114-46A07CC9F94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 Recycle Theme</Template>
  <TotalTime>47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My Recycle Theme</vt:lpstr>
      <vt:lpstr>AGE Recycling Plant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Brouwer</dc:creator>
  <cp:lastModifiedBy>Karen Brouwer</cp:lastModifiedBy>
  <cp:revision>3</cp:revision>
  <dcterms:created xsi:type="dcterms:W3CDTF">2014-05-22T00:35:07Z</dcterms:created>
  <dcterms:modified xsi:type="dcterms:W3CDTF">2014-05-22T01:22:58Z</dcterms:modified>
</cp:coreProperties>
</file>