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Untitled Section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824" autoAdjust="0"/>
    <p:restoredTop sz="96412" autoAdjust="0"/>
  </p:normalViewPr>
  <p:slideViewPr>
    <p:cSldViewPr snapToGrid="0">
      <p:cViewPr varScale="1">
        <p:scale>
          <a:sx n="71" d="100"/>
          <a:sy n="71" d="100"/>
        </p:scale>
        <p:origin x="7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93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99E0-96E6-4E76-94B9-CB8DBA5F3C80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7CE9-9820-4AD8-86F8-3EE167D294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30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06A24B2-60FF-47A2-8FCC-8BA0056A984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38CD-D066-4A92-B794-5E3593E06F3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5FBBC2-CCB1-437F-9DF4-DA2B1302747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262CE-293A-4A50-9EA6-CF50A65710E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22DB828-37A1-4ACF-9F27-67C10FDB3644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BEC6-CA32-477C-9915-508E1CB5335A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5EFB-444B-4B45-89A5-3E856C3B99B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CC0C-EFEB-4C7B-8FA6-C5FB813772E3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8161A1-2A1D-45B3-93D9-4D260FC91AF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00315-76E7-4C2E-9586-A3B7147D7B6D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58A1EE0-A5DD-49A0-B4B3-4CA94A458230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187-B8DD-4E3B-8346-BD9F97A3B71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5DB-255F-412C-BCCB-D1016A94017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2AF6-24C1-4C99-BA13-43EF4FA0D38E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56D-0C05-466D-9E04-38685BF1200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0D0-490F-4AF3-A06A-2391F57BB54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9C6-A09E-4EA4-BE29-0BC9F15EF92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6598-5303-420A-A61C-1731619C15E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411</TotalTime>
  <Words>222</Words>
  <Application>Microsoft Office PowerPoint</Application>
  <PresentationFormat>Widescreen</PresentationFormat>
  <Paragraphs>89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53</cp:revision>
  <dcterms:created xsi:type="dcterms:W3CDTF">2013-05-17T01:38:36Z</dcterms:created>
  <dcterms:modified xsi:type="dcterms:W3CDTF">2013-05-23T02:50:14Z</dcterms:modified>
</cp:coreProperties>
</file>