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4113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324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09597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8698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42131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7455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1356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7249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589213" y="2278063"/>
            <a:ext cx="9090025" cy="3224212"/>
          </a:xfrm>
        </p:spPr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48859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0" y="4025036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6001" y="4098443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097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383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5246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6864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313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124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4889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422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W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0958BBE-8166-4F41-8554-685C36CA9DCB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42" name="Picture 41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4611" y="64792"/>
            <a:ext cx="662695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9570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tx2">
            <a:lumMod val="50000"/>
          </a:schemeClr>
        </a:buClr>
        <a:buFont typeface="Wingdings" panose="05000000000000000000" pitchFamily="2" charset="2"/>
        <a:buChar char="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3220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2236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2856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Wind Power</a:t>
            </a:r>
          </a:p>
          <a:p>
            <a:r>
              <a:rPr lang="en-AU" dirty="0" smtClean="0"/>
              <a:t>Hydropower</a:t>
            </a:r>
          </a:p>
          <a:p>
            <a:r>
              <a:rPr lang="en-AU" dirty="0" smtClean="0"/>
              <a:t>Solar Energy</a:t>
            </a:r>
          </a:p>
          <a:p>
            <a:r>
              <a:rPr lang="en-AU" dirty="0" smtClean="0"/>
              <a:t>Biofuel</a:t>
            </a:r>
          </a:p>
          <a:p>
            <a:r>
              <a:rPr lang="en-AU" dirty="0" smtClean="0"/>
              <a:t>Biomass</a:t>
            </a:r>
          </a:p>
          <a:p>
            <a:r>
              <a:rPr lang="en-AU" dirty="0" smtClean="0"/>
              <a:t>Geothermal Energy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6647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Renewable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59455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States Using Renewable Energy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24512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177</TotalTime>
  <Words>34</Words>
  <Application>Microsoft Office PowerPoint</Application>
  <PresentationFormat>Widescreen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Georgia</vt:lpstr>
      <vt:lpstr>Wingdings</vt:lpstr>
      <vt:lpstr>Wingdings 3</vt:lpstr>
      <vt:lpstr>Wisp</vt:lpstr>
      <vt:lpstr>Renewable Energy</vt:lpstr>
      <vt:lpstr>What is Renewable Energy?</vt:lpstr>
      <vt:lpstr>Why Should We Use Renewable Energy?</vt:lpstr>
      <vt:lpstr>Available Renewable Technologies</vt:lpstr>
      <vt:lpstr>Australian Renewable Energy</vt:lpstr>
      <vt:lpstr>Australian States Using Renewable Energy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Renewable Energy</dc:title>
  <dc:creator>Cara Hemphill</dc:creator>
  <cp:lastModifiedBy>Cara Hemphill</cp:lastModifiedBy>
  <cp:revision>18</cp:revision>
  <dcterms:created xsi:type="dcterms:W3CDTF">2013-06-07T02:44:22Z</dcterms:created>
  <dcterms:modified xsi:type="dcterms:W3CDTF">2013-06-18T02:05:32Z</dcterms:modified>
</cp:coreProperties>
</file>