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64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A98AF03-7270-45C2-A683-C5E353EF01A5}" type="datetime4">
              <a:rPr lang="en-US" smtClean="0"/>
              <a:pPr/>
              <a:t>October 20, 2011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B5AFD-D735-4504-A039-ADEBB6448D55}" type="datetime4">
              <a:rPr lang="en-US" smtClean="0"/>
              <a:pPr/>
              <a:t>October 20,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C8118-FB93-4E87-B380-0175F2FE2167}" type="datetime4">
              <a:rPr lang="en-US" smtClean="0"/>
              <a:pPr/>
              <a:t>October 20,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October 20,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7EAE1-CAAC-4AEF-919E-158692B1E55E}" type="datetime4">
              <a:rPr lang="en-US" smtClean="0"/>
              <a:pPr/>
              <a:t>October 20,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5A706-D8F2-4D1A-855A-CADC92600C26}" type="datetime4">
              <a:rPr lang="en-US" smtClean="0"/>
              <a:pPr/>
              <a:t>October 20, 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4F123-1704-49AC-9D15-C4B1462B8014}" type="datetime4">
              <a:rPr lang="en-US" smtClean="0"/>
              <a:pPr/>
              <a:t>October 20, 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27EC2-47FB-48A1-8644-C8A81DDAA119}" type="datetime4">
              <a:rPr lang="en-US" smtClean="0"/>
              <a:pPr/>
              <a:t>October 20, 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EC3ED-7435-49F9-84C8-03CCA2F8DEDB}" type="datetime4">
              <a:rPr lang="en-US" smtClean="0"/>
              <a:pPr/>
              <a:t>October 20, 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49BF1-FCD3-4395-8FF6-0047AF66228E}" type="datetime4">
              <a:rPr lang="en-US" smtClean="0"/>
              <a:pPr/>
              <a:t>October 20, 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61222-2C8B-4501-BE87-6797EC025925}" type="datetime4">
              <a:rPr lang="en-US" smtClean="0"/>
              <a:pPr/>
              <a:t>October 20, 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6C01193-8287-4834-A286-6B880643E934}" type="datetime4">
              <a:rPr lang="en-US" smtClean="0"/>
              <a:pPr/>
              <a:t>October 20,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b="1" dirty="0" smtClean="0"/>
              <a:t>Toads In Canada</a:t>
            </a:r>
            <a:endParaRPr lang="en-AU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How </a:t>
            </a:r>
            <a:r>
              <a:rPr lang="en-AU" i="1" dirty="0" smtClean="0"/>
              <a:t>Avirus </a:t>
            </a:r>
            <a:r>
              <a:rPr lang="en-AU" dirty="0" smtClean="0"/>
              <a:t>is affecting our toads</a:t>
            </a:r>
            <a:endParaRPr lang="en-AU" dirty="0"/>
          </a:p>
        </p:txBody>
      </p:sp>
      <p:pic>
        <p:nvPicPr>
          <p:cNvPr id="1026" name="Picture 2" descr="C:\Users\LisaC\AppData\Local\Microsoft\Windows\Temporary Internet Files\Content.IE5\U8Z1FD1R\MC90002045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276872"/>
            <a:ext cx="1646834" cy="1315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72730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</TotalTime>
  <Words>9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Austin</vt:lpstr>
      <vt:lpstr>Toads In Canada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Toads In Canada</dc:title>
  <dc:creator>Watsonia Publishing</dc:creator>
  <cp:lastModifiedBy>Watsonia Publishing</cp:lastModifiedBy>
  <cp:revision>1</cp:revision>
  <dcterms:created xsi:type="dcterms:W3CDTF">2011-10-19T23:55:44Z</dcterms:created>
  <dcterms:modified xsi:type="dcterms:W3CDTF">2011-10-19T23:59:45Z</dcterms:modified>
</cp:coreProperties>
</file>