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12D"/>
    <a:srgbClr val="F7F7F7"/>
    <a:srgbClr val="FBFBFB"/>
    <a:srgbClr val="FDAA30"/>
    <a:srgbClr val="FFFFFF"/>
    <a:srgbClr val="FDFDFD"/>
    <a:srgbClr val="A40503"/>
    <a:srgbClr val="A80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67" autoAdjust="0"/>
    <p:restoredTop sz="96412" autoAdjust="0"/>
  </p:normalViewPr>
  <p:slideViewPr>
    <p:cSldViewPr snapToGrid="0">
      <p:cViewPr varScale="1">
        <p:scale>
          <a:sx n="58" d="100"/>
          <a:sy n="58" d="100"/>
        </p:scale>
        <p:origin x="90" y="13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124" y="21082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15" y="2324283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740" y="1990078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2977206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2039709" y="3475530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3706244" y="5217341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7039314" y="5217341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5372779" y="3475530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8705850" y="3475530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320</TotalTime>
  <Words>73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35</cp:revision>
  <dcterms:created xsi:type="dcterms:W3CDTF">2013-05-17T01:38:36Z</dcterms:created>
  <dcterms:modified xsi:type="dcterms:W3CDTF">2013-05-30T02:01:35Z</dcterms:modified>
</cp:coreProperties>
</file>