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63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22" y="-90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C11BEBE-4027-491B-B411-2E498F3B6493}" type="parTrans" cxnId="{0ACBD365-0530-4064-9592-4150AB188C75}">
      <dgm:prSet/>
      <dgm:spPr/>
    </dgm:pt>
    <dgm:pt modelId="{DFD0E1BF-7295-45EB-BBCF-657CDA36B22A}" type="sibTrans" cxnId="{0ACBD365-0530-4064-9592-4150AB188C75}">
      <dgm:prSet/>
      <dgm:spPr/>
    </dgm:pt>
    <dgm:pt modelId="{83D47017-9546-4F12-963C-E6B5B6DC33C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9888EAE-9658-4035-AAF2-C75DD46A3622}" type="parTrans" cxnId="{213F425D-E223-43A4-89B2-21D1DB92413A}">
      <dgm:prSet/>
      <dgm:spPr/>
    </dgm:pt>
    <dgm:pt modelId="{BC007C04-FC3C-4F79-AFF5-4A79E54395DE}" type="sibTrans" cxnId="{213F425D-E223-43A4-89B2-21D1DB92413A}">
      <dgm:prSet/>
      <dgm:spPr/>
    </dgm:pt>
    <dgm:pt modelId="{839FCEDD-CCD0-4C6A-A092-07ABC11DAE2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1EA689F-98A0-4CBC-AD5F-6B3A5D4FCA31}" type="parTrans" cxnId="{C9E9B6FE-8485-4722-976D-362C9224D0E4}">
      <dgm:prSet/>
      <dgm:spPr/>
    </dgm:pt>
    <dgm:pt modelId="{E2AF840B-0720-4C8B-8AD6-AA70F3A6F6AB}" type="sibTrans" cxnId="{C9E9B6FE-8485-4722-976D-362C9224D0E4}">
      <dgm:prSet/>
      <dgm:spPr/>
    </dgm:pt>
    <dgm:pt modelId="{8996F957-F0BA-4D33-BCC4-A1D0187CB50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77BFD29-2A15-46E4-845A-586780B153A0}" type="parTrans" cxnId="{39B7C54C-1E7D-4F51-90B1-FF384E1C7A32}">
      <dgm:prSet/>
      <dgm:spPr/>
    </dgm:pt>
    <dgm:pt modelId="{ED92BEB7-739E-4C82-86FA-BC4B54219274}" type="sibTrans" cxnId="{39B7C54C-1E7D-4F51-90B1-FF384E1C7A32}">
      <dgm:prSet/>
      <dgm:spPr/>
    </dgm:pt>
    <dgm:pt modelId="{FB9D100C-F172-4625-ABF2-8384C640C65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AB7BB5-DD46-4F04-BE07-D61042EFFA3B}" type="parTrans" cxnId="{BE2AD81E-6E77-4A66-A8CA-4B3974D7D4E1}">
      <dgm:prSet/>
      <dgm:spPr/>
    </dgm:pt>
    <dgm:pt modelId="{87391AF3-6BF8-4268-915A-9FAB9EC1F2B9}" type="sibTrans" cxnId="{BE2AD81E-6E77-4A66-A8CA-4B3974D7D4E1}">
      <dgm:prSet/>
      <dgm:spPr/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5A818F38-E9E9-4731-846C-A339E3F909CE}" type="pres">
      <dgm:prSet presAssocID="{7A9634EF-2D53-4F2D-8FD7-F5E8F2C6C259}" presName="upArrow" presStyleLbl="node1" presStyleIdx="0" presStyleCnt="2"/>
      <dgm:spPr/>
    </dgm:pt>
    <dgm:pt modelId="{29A09746-3897-40B0-9DE1-1F520A35657B}" type="pres">
      <dgm:prSet presAssocID="{7A9634EF-2D53-4F2D-8FD7-F5E8F2C6C259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CF542-93E1-4F44-9D77-BC6E02C72729}" type="pres">
      <dgm:prSet presAssocID="{83D47017-9546-4F12-963C-E6B5B6DC33C4}" presName="downArrow" presStyleLbl="node1" presStyleIdx="1" presStyleCnt="2"/>
      <dgm:spPr/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196B2-8690-410B-88DD-58E36C1508F0}">
      <dsp:nvSpPr>
        <dsp:cNvPr id="0" name=""/>
        <dsp:cNvSpPr/>
      </dsp:nvSpPr>
      <dsp:spPr>
        <a:xfrm>
          <a:off x="0" y="0"/>
          <a:ext cx="7467600" cy="4525963"/>
        </a:xfrm>
        <a:prstGeom prst="swooshArrow">
          <a:avLst/>
        </a:prstGeom>
        <a:solidFill>
          <a:schemeClr val="accent3">
            <a:tint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E22B3-CA06-42EE-A4F0-16D4F2D463EA}">
      <dsp:nvSpPr>
        <dsp:cNvPr id="0" name=""/>
        <dsp:cNvSpPr/>
      </dsp:nvSpPr>
      <dsp:spPr>
        <a:xfrm>
          <a:off x="1314297" y="3023343"/>
          <a:ext cx="1866900" cy="1176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sz="21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314297" y="3023343"/>
        <a:ext cx="1866900" cy="1176750"/>
      </dsp:txXfrm>
    </dsp:sp>
    <dsp:sp modelId="{FD9448E3-A923-4562-82EE-2D6547A66745}">
      <dsp:nvSpPr>
        <dsp:cNvPr id="0" name=""/>
        <dsp:cNvSpPr/>
      </dsp:nvSpPr>
      <dsp:spPr>
        <a:xfrm>
          <a:off x="1239621" y="2948667"/>
          <a:ext cx="149352" cy="14935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27F647F-96BC-4E61-884C-3053C7634AF5}">
      <dsp:nvSpPr>
        <dsp:cNvPr id="0" name=""/>
        <dsp:cNvSpPr/>
      </dsp:nvSpPr>
      <dsp:spPr>
        <a:xfrm>
          <a:off x="3250272" y="1883932"/>
          <a:ext cx="1866900" cy="1176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sz="21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250272" y="1883932"/>
        <a:ext cx="1866900" cy="1176750"/>
      </dsp:txXfrm>
    </dsp:sp>
    <dsp:sp modelId="{FE51A7F7-D190-40A1-8F89-9DF82761F331}">
      <dsp:nvSpPr>
        <dsp:cNvPr id="0" name=""/>
        <dsp:cNvSpPr/>
      </dsp:nvSpPr>
      <dsp:spPr>
        <a:xfrm>
          <a:off x="3128924" y="1762583"/>
          <a:ext cx="242697" cy="24269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2F4A56-954F-4116-820A-78B7D54C1BDB}">
      <dsp:nvSpPr>
        <dsp:cNvPr id="0" name=""/>
        <dsp:cNvSpPr/>
      </dsp:nvSpPr>
      <dsp:spPr>
        <a:xfrm>
          <a:off x="5501754" y="1152989"/>
          <a:ext cx="1866900" cy="1176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sz="21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501754" y="1152989"/>
        <a:ext cx="1866900" cy="1176750"/>
      </dsp:txXfrm>
    </dsp:sp>
    <dsp:sp modelId="{87971A12-A6B6-4197-A0E8-04E68C73C293}">
      <dsp:nvSpPr>
        <dsp:cNvPr id="0" name=""/>
        <dsp:cNvSpPr/>
      </dsp:nvSpPr>
      <dsp:spPr>
        <a:xfrm>
          <a:off x="5361736" y="1012971"/>
          <a:ext cx="280035" cy="28003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81571-BC55-4AF7-8D2E-259FFF397CBA}">
      <dsp:nvSpPr>
        <dsp:cNvPr id="0" name=""/>
        <dsp:cNvSpPr/>
      </dsp:nvSpPr>
      <dsp:spPr>
        <a:xfrm>
          <a:off x="2333" y="1835481"/>
          <a:ext cx="2275284" cy="14175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>
              <a:effectLst/>
            </a:rPr>
            <a:t>You may want to allocate one slide per competitor</a:t>
          </a:r>
          <a:endParaRPr lang="en-US" sz="2000" kern="1200" dirty="0">
            <a:effectLst/>
          </a:endParaRPr>
        </a:p>
      </dsp:txBody>
      <dsp:txXfrm>
        <a:off x="2333" y="1835481"/>
        <a:ext cx="2275284" cy="1417500"/>
      </dsp:txXfrm>
    </dsp:sp>
    <dsp:sp modelId="{B5B365FC-1166-487E-94DA-1436639AACE6}">
      <dsp:nvSpPr>
        <dsp:cNvPr id="0" name=""/>
        <dsp:cNvSpPr/>
      </dsp:nvSpPr>
      <dsp:spPr>
        <a:xfrm>
          <a:off x="2333" y="1272981"/>
          <a:ext cx="2275284" cy="562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>
              <a:effectLst/>
            </a:rPr>
            <a:t>Competitors</a:t>
          </a:r>
          <a:endParaRPr lang="en-US" sz="2600" kern="1200" dirty="0">
            <a:effectLst/>
          </a:endParaRPr>
        </a:p>
      </dsp:txBody>
      <dsp:txXfrm>
        <a:off x="2333" y="1272981"/>
        <a:ext cx="2275284" cy="562500"/>
      </dsp:txXfrm>
    </dsp:sp>
    <dsp:sp modelId="{04269632-F9A2-483A-8C2B-A47CE316A641}">
      <dsp:nvSpPr>
        <dsp:cNvPr id="0" name=""/>
        <dsp:cNvSpPr/>
      </dsp:nvSpPr>
      <dsp:spPr>
        <a:xfrm>
          <a:off x="2596157" y="1835481"/>
          <a:ext cx="2275284" cy="14175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>
              <a:effectLst/>
            </a:rPr>
            <a:t>Your strengths relative to competitors</a:t>
          </a:r>
          <a:endParaRPr lang="en-US" sz="2000" kern="1200" dirty="0">
            <a:effectLst/>
          </a:endParaRPr>
        </a:p>
      </dsp:txBody>
      <dsp:txXfrm>
        <a:off x="2596157" y="1835481"/>
        <a:ext cx="2275284" cy="1417500"/>
      </dsp:txXfrm>
    </dsp:sp>
    <dsp:sp modelId="{2746C005-0552-405D-AFCF-F82F8762A9DA}">
      <dsp:nvSpPr>
        <dsp:cNvPr id="0" name=""/>
        <dsp:cNvSpPr/>
      </dsp:nvSpPr>
      <dsp:spPr>
        <a:xfrm>
          <a:off x="2596157" y="1272981"/>
          <a:ext cx="2275284" cy="562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effectLst/>
            </a:rPr>
            <a:t>Strengths</a:t>
          </a:r>
          <a:endParaRPr lang="en-US" sz="2600" kern="1200" dirty="0">
            <a:effectLst/>
          </a:endParaRPr>
        </a:p>
      </dsp:txBody>
      <dsp:txXfrm>
        <a:off x="2596157" y="1272981"/>
        <a:ext cx="2275284" cy="562500"/>
      </dsp:txXfrm>
    </dsp:sp>
    <dsp:sp modelId="{96683A46-9AA2-4E1F-9947-88113678410E}">
      <dsp:nvSpPr>
        <dsp:cNvPr id="0" name=""/>
        <dsp:cNvSpPr/>
      </dsp:nvSpPr>
      <dsp:spPr>
        <a:xfrm>
          <a:off x="5189981" y="1835481"/>
          <a:ext cx="2275284" cy="14175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>
              <a:effectLst/>
            </a:rPr>
            <a:t>Your weaknesses relative to competitors</a:t>
          </a:r>
          <a:endParaRPr lang="en-US" sz="2000" kern="1200" dirty="0">
            <a:effectLst/>
          </a:endParaRPr>
        </a:p>
      </dsp:txBody>
      <dsp:txXfrm>
        <a:off x="5189981" y="1835481"/>
        <a:ext cx="2275284" cy="1417500"/>
      </dsp:txXfrm>
    </dsp:sp>
    <dsp:sp modelId="{4E782E57-9F00-40E2-B1E9-5C0A149313F4}">
      <dsp:nvSpPr>
        <dsp:cNvPr id="0" name=""/>
        <dsp:cNvSpPr/>
      </dsp:nvSpPr>
      <dsp:spPr>
        <a:xfrm>
          <a:off x="5189981" y="1272981"/>
          <a:ext cx="2275284" cy="562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>
              <a:effectLst/>
            </a:rPr>
            <a:t>Weaknesses</a:t>
          </a:r>
          <a:endParaRPr lang="en-US" sz="2600" kern="1200" dirty="0">
            <a:effectLst/>
          </a:endParaRPr>
        </a:p>
      </dsp:txBody>
      <dsp:txXfrm>
        <a:off x="5189981" y="1272981"/>
        <a:ext cx="2275284" cy="5625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1B26A-DE4D-47F0-A1D9-A0BB98B2C43D}">
      <dsp:nvSpPr>
        <dsp:cNvPr id="0" name=""/>
        <dsp:cNvSpPr/>
      </dsp:nvSpPr>
      <dsp:spPr>
        <a:xfrm rot="10800000">
          <a:off x="1565361" y="185"/>
          <a:ext cx="4965954" cy="1258152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54810" tIns="156464" rIns="156464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2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879899" y="185"/>
        <a:ext cx="4651416" cy="1258152"/>
      </dsp:txXfrm>
    </dsp:sp>
    <dsp:sp modelId="{85FC09C1-F5A8-48CE-A79A-7DF7DA8A91CC}">
      <dsp:nvSpPr>
        <dsp:cNvPr id="0" name=""/>
        <dsp:cNvSpPr/>
      </dsp:nvSpPr>
      <dsp:spPr>
        <a:xfrm>
          <a:off x="938952" y="0"/>
          <a:ext cx="1258152" cy="1258152"/>
        </a:xfrm>
        <a:prstGeom prst="ellipse">
          <a:avLst/>
        </a:prstGeom>
        <a:solidFill>
          <a:schemeClr val="accent3">
            <a:tint val="5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tint val="50000"/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3F5DBF-5DAC-4039-9A1C-4D0F8261FCBB}">
      <dsp:nvSpPr>
        <dsp:cNvPr id="0" name=""/>
        <dsp:cNvSpPr/>
      </dsp:nvSpPr>
      <dsp:spPr>
        <a:xfrm rot="10800000">
          <a:off x="1565361" y="1633905"/>
          <a:ext cx="4965954" cy="1258152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alpha val="90000"/>
              <a:hueOff val="0"/>
              <a:satOff val="0"/>
              <a:lumOff val="0"/>
              <a:alphaOff val="-2000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54810" tIns="156464" rIns="156464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2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879899" y="1633905"/>
        <a:ext cx="4651416" cy="1258152"/>
      </dsp:txXfrm>
    </dsp:sp>
    <dsp:sp modelId="{0CC77CC7-06E1-4509-BCB8-967BBC24F776}">
      <dsp:nvSpPr>
        <dsp:cNvPr id="0" name=""/>
        <dsp:cNvSpPr/>
      </dsp:nvSpPr>
      <dsp:spPr>
        <a:xfrm>
          <a:off x="936284" y="1633905"/>
          <a:ext cx="1258152" cy="1258152"/>
        </a:xfrm>
        <a:prstGeom prst="ellipse">
          <a:avLst/>
        </a:prstGeom>
        <a:solidFill>
          <a:schemeClr val="accent3">
            <a:tint val="50000"/>
            <a:alpha val="90000"/>
            <a:hueOff val="-4054"/>
            <a:satOff val="-405"/>
            <a:lumOff val="5365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tint val="50000"/>
              <a:alpha val="90000"/>
              <a:hueOff val="-4054"/>
              <a:satOff val="-405"/>
              <a:lumOff val="5365"/>
              <a:alphaOff val="-2000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650AD2-DF78-4808-B361-6DB15F4A3B1C}">
      <dsp:nvSpPr>
        <dsp:cNvPr id="0" name=""/>
        <dsp:cNvSpPr/>
      </dsp:nvSpPr>
      <dsp:spPr>
        <a:xfrm rot="10800000">
          <a:off x="1565361" y="3267625"/>
          <a:ext cx="4965954" cy="1258152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alpha val="90000"/>
              <a:hueOff val="0"/>
              <a:satOff val="0"/>
              <a:lumOff val="0"/>
              <a:alphaOff val="-4000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54810" tIns="156464" rIns="156464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2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879899" y="3267625"/>
        <a:ext cx="4651416" cy="1258152"/>
      </dsp:txXfrm>
    </dsp:sp>
    <dsp:sp modelId="{742821AC-200B-48B9-BDC3-259AF356565E}">
      <dsp:nvSpPr>
        <dsp:cNvPr id="0" name=""/>
        <dsp:cNvSpPr/>
      </dsp:nvSpPr>
      <dsp:spPr>
        <a:xfrm>
          <a:off x="936284" y="3267625"/>
          <a:ext cx="1258152" cy="1258152"/>
        </a:xfrm>
        <a:prstGeom prst="ellipse">
          <a:avLst/>
        </a:prstGeom>
        <a:solidFill>
          <a:schemeClr val="accent3">
            <a:tint val="50000"/>
            <a:alpha val="90000"/>
            <a:hueOff val="-8109"/>
            <a:satOff val="-810"/>
            <a:lumOff val="1073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tint val="50000"/>
              <a:alpha val="90000"/>
              <a:hueOff val="-8109"/>
              <a:satOff val="-810"/>
              <a:lumOff val="10730"/>
              <a:alphaOff val="-4000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AAB1A-801F-47F0-A79B-C7962C9F4143}">
      <dsp:nvSpPr>
        <dsp:cNvPr id="0" name=""/>
        <dsp:cNvSpPr/>
      </dsp:nvSpPr>
      <dsp:spPr>
        <a:xfrm>
          <a:off x="3229176" y="1758357"/>
          <a:ext cx="1009247" cy="100924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376977" y="1906158"/>
        <a:ext cx="713645" cy="713645"/>
      </dsp:txXfrm>
    </dsp:sp>
    <dsp:sp modelId="{32B9B835-649B-47F0-9FAD-375BCD4491E0}">
      <dsp:nvSpPr>
        <dsp:cNvPr id="0" name=""/>
        <dsp:cNvSpPr/>
      </dsp:nvSpPr>
      <dsp:spPr>
        <a:xfrm rot="16200000">
          <a:off x="3603007" y="1347410"/>
          <a:ext cx="261585" cy="343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3642245" y="1455277"/>
        <a:ext cx="183110" cy="205886"/>
      </dsp:txXfrm>
    </dsp:sp>
    <dsp:sp modelId="{44DF1B2A-1F38-4512-BA9E-9FDE82950769}">
      <dsp:nvSpPr>
        <dsp:cNvPr id="0" name=""/>
        <dsp:cNvSpPr/>
      </dsp:nvSpPr>
      <dsp:spPr>
        <a:xfrm>
          <a:off x="3103020" y="3241"/>
          <a:ext cx="1261559" cy="126155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287771" y="187992"/>
        <a:ext cx="892057" cy="892057"/>
      </dsp:txXfrm>
    </dsp:sp>
    <dsp:sp modelId="{47B2572E-F4DE-45B7-88FE-7FCABC7CD581}">
      <dsp:nvSpPr>
        <dsp:cNvPr id="0" name=""/>
        <dsp:cNvSpPr/>
      </dsp:nvSpPr>
      <dsp:spPr>
        <a:xfrm rot="19800000">
          <a:off x="4247329" y="1719410"/>
          <a:ext cx="261585" cy="343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4252586" y="1807658"/>
        <a:ext cx="183110" cy="205886"/>
      </dsp:txXfrm>
    </dsp:sp>
    <dsp:sp modelId="{E206C4F9-2C0F-400F-B033-5D41C3DE4FF7}">
      <dsp:nvSpPr>
        <dsp:cNvPr id="0" name=""/>
        <dsp:cNvSpPr/>
      </dsp:nvSpPr>
      <dsp:spPr>
        <a:xfrm>
          <a:off x="4513741" y="817721"/>
          <a:ext cx="1261559" cy="126155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698492" y="1002472"/>
        <a:ext cx="892057" cy="892057"/>
      </dsp:txXfrm>
    </dsp:sp>
    <dsp:sp modelId="{E1F4BF64-2063-44D7-B2E1-C052C3DFA3B9}">
      <dsp:nvSpPr>
        <dsp:cNvPr id="0" name=""/>
        <dsp:cNvSpPr/>
      </dsp:nvSpPr>
      <dsp:spPr>
        <a:xfrm rot="1800000">
          <a:off x="4247329" y="2463408"/>
          <a:ext cx="261585" cy="343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4252586" y="2512418"/>
        <a:ext cx="183110" cy="205886"/>
      </dsp:txXfrm>
    </dsp:sp>
    <dsp:sp modelId="{B8986804-C7E4-4D10-AAED-3A96FD40F081}">
      <dsp:nvSpPr>
        <dsp:cNvPr id="0" name=""/>
        <dsp:cNvSpPr/>
      </dsp:nvSpPr>
      <dsp:spPr>
        <a:xfrm>
          <a:off x="4513741" y="2446682"/>
          <a:ext cx="1261559" cy="126155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698492" y="2631433"/>
        <a:ext cx="892057" cy="892057"/>
      </dsp:txXfrm>
    </dsp:sp>
    <dsp:sp modelId="{157AA841-A9F8-4266-8282-0B12AF610FC7}">
      <dsp:nvSpPr>
        <dsp:cNvPr id="0" name=""/>
        <dsp:cNvSpPr/>
      </dsp:nvSpPr>
      <dsp:spPr>
        <a:xfrm rot="5400000">
          <a:off x="3603007" y="2835408"/>
          <a:ext cx="261585" cy="343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3642245" y="2864800"/>
        <a:ext cx="183110" cy="205886"/>
      </dsp:txXfrm>
    </dsp:sp>
    <dsp:sp modelId="{34F88398-2C27-4C02-BAF2-832EC893B505}">
      <dsp:nvSpPr>
        <dsp:cNvPr id="0" name=""/>
        <dsp:cNvSpPr/>
      </dsp:nvSpPr>
      <dsp:spPr>
        <a:xfrm>
          <a:off x="3103020" y="3261162"/>
          <a:ext cx="1261559" cy="126155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287771" y="3445913"/>
        <a:ext cx="892057" cy="892057"/>
      </dsp:txXfrm>
    </dsp:sp>
    <dsp:sp modelId="{26783212-A4DB-4E9F-8918-DB552A25BA26}">
      <dsp:nvSpPr>
        <dsp:cNvPr id="0" name=""/>
        <dsp:cNvSpPr/>
      </dsp:nvSpPr>
      <dsp:spPr>
        <a:xfrm rot="9000000">
          <a:off x="2958685" y="2463408"/>
          <a:ext cx="261585" cy="343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 rot="10800000">
        <a:off x="3031903" y="2512418"/>
        <a:ext cx="183110" cy="205886"/>
      </dsp:txXfrm>
    </dsp:sp>
    <dsp:sp modelId="{BEFEB9BE-74A3-4589-88CF-0C33C29C65AB}">
      <dsp:nvSpPr>
        <dsp:cNvPr id="0" name=""/>
        <dsp:cNvSpPr/>
      </dsp:nvSpPr>
      <dsp:spPr>
        <a:xfrm>
          <a:off x="1692299" y="2446682"/>
          <a:ext cx="1261559" cy="126155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877050" y="2631433"/>
        <a:ext cx="892057" cy="892057"/>
      </dsp:txXfrm>
    </dsp:sp>
    <dsp:sp modelId="{FD73F89A-4A60-414F-AE67-B850CC024185}">
      <dsp:nvSpPr>
        <dsp:cNvPr id="0" name=""/>
        <dsp:cNvSpPr/>
      </dsp:nvSpPr>
      <dsp:spPr>
        <a:xfrm rot="12600000">
          <a:off x="2958685" y="1719410"/>
          <a:ext cx="261585" cy="343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 rot="10800000">
        <a:off x="3031903" y="1807658"/>
        <a:ext cx="183110" cy="205886"/>
      </dsp:txXfrm>
    </dsp:sp>
    <dsp:sp modelId="{91EC6291-6F53-475F-8C83-0CE385B5B41E}">
      <dsp:nvSpPr>
        <dsp:cNvPr id="0" name=""/>
        <dsp:cNvSpPr/>
      </dsp:nvSpPr>
      <dsp:spPr>
        <a:xfrm>
          <a:off x="1692299" y="817721"/>
          <a:ext cx="1261559" cy="126155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sz="8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877050" y="1002472"/>
        <a:ext cx="892057" cy="8920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00E57-5187-4EAE-B59F-0006C5ADD5EB}">
      <dsp:nvSpPr>
        <dsp:cNvPr id="0" name=""/>
        <dsp:cNvSpPr/>
      </dsp:nvSpPr>
      <dsp:spPr>
        <a:xfrm>
          <a:off x="0" y="769461"/>
          <a:ext cx="7467600" cy="2987040"/>
        </a:xfrm>
        <a:prstGeom prst="leftRightRibbon">
          <a:avLst/>
        </a:prstGeom>
        <a:solidFill>
          <a:schemeClr val="accent3">
            <a:shade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122C9D-A928-46D7-9DEE-4693607B47D1}">
      <dsp:nvSpPr>
        <dsp:cNvPr id="0" name=""/>
        <dsp:cNvSpPr/>
      </dsp:nvSpPr>
      <dsp:spPr>
        <a:xfrm>
          <a:off x="896112" y="1292193"/>
          <a:ext cx="2464308" cy="1463649"/>
        </a:xfrm>
        <a:prstGeom prst="rect">
          <a:avLst/>
        </a:prstGeom>
        <a:noFill/>
        <a:ln w="19050" cap="flat" cmpd="sng" algn="ctr">
          <a:noFill/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sz="20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896112" y="1292193"/>
        <a:ext cx="2464308" cy="1463649"/>
      </dsp:txXfrm>
    </dsp:sp>
    <dsp:sp modelId="{D206D9EF-D0A2-4009-8BD0-5FF5F7498297}">
      <dsp:nvSpPr>
        <dsp:cNvPr id="0" name=""/>
        <dsp:cNvSpPr/>
      </dsp:nvSpPr>
      <dsp:spPr>
        <a:xfrm>
          <a:off x="3733800" y="1770119"/>
          <a:ext cx="2912364" cy="1463649"/>
        </a:xfrm>
        <a:prstGeom prst="rect">
          <a:avLst/>
        </a:prstGeom>
        <a:noFill/>
        <a:ln w="19050" cap="flat" cmpd="sng" algn="ctr">
          <a:noFill/>
          <a:prstDash val="solid"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sz="20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733800" y="1770119"/>
        <a:ext cx="2912364" cy="14636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5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9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AB5E-65B2-470F-A90D-8944CCF2250D}" type="datetime2">
              <a:rPr lang="en-US" smtClean="0"/>
              <a:pPr/>
              <a:t>Friday, September 10, 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Friday, September 10,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Friday, September 10, 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Friday, September 10, 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Describe the project in non-technical terms</a:t>
            </a:r>
          </a:p>
          <a:p>
            <a:r>
              <a:rPr lang="en-US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 technology being used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being adopted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specifically being ignored</a:t>
            </a:r>
          </a:p>
          <a:p>
            <a:pPr lvl="1"/>
            <a:r>
              <a:rPr lang="en-US" smtClean="0"/>
              <a:t>Drawbacks and benefits</a:t>
            </a:r>
            <a:endParaRPr lang="en-US" dirty="0" smtClean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268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Project Overview</vt:lpstr>
      <vt:lpstr>Project Goals</vt:lpstr>
      <vt:lpstr>Description</vt:lpstr>
      <vt:lpstr>Competitive Analysis</vt:lpstr>
      <vt:lpstr>Competitive Analysis, Cont.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2010-09-10T00:32:21Z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