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72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5058B68-0516-4E60-9A73-C1A0D0B52E86}">
          <p14:sldIdLst>
            <p14:sldId id="256"/>
            <p14:sldId id="263"/>
          </p14:sldIdLst>
        </p14:section>
        <p14:section name="Current Solutions" id="{D2D00440-5B6D-45AF-BE9B-6C207454EAF7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3FC76054-F702-47D0-93AE-5D6321A5CF40}">
          <p14:sldIdLst>
            <p14:sldId id="265"/>
            <p14:sldId id="269"/>
            <p14:sldId id="270"/>
            <p14:sldId id="272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58" d="100"/>
          <a:sy n="58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Energy Sources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Solar</a:t>
            </a:r>
          </a:p>
          <a:p>
            <a:r>
              <a:rPr lang="en-AU" dirty="0" smtClean="0"/>
              <a:t>Wind – fastest growing source of electricity</a:t>
            </a:r>
          </a:p>
          <a:p>
            <a:r>
              <a:rPr lang="en-AU" dirty="0" smtClean="0"/>
              <a:t>Waves – sausage-shaped tubes 5km off coast</a:t>
            </a:r>
          </a:p>
          <a:p>
            <a:r>
              <a:rPr lang="en-AU" dirty="0" smtClean="0"/>
              <a:t>Hydrogen – one of the most challenging &amp; potentially promising sources</a:t>
            </a:r>
          </a:p>
          <a:p>
            <a:r>
              <a:rPr lang="en-AU" dirty="0" smtClean="0"/>
              <a:t>Biomass – organic material i.e. Sawmill waste, agricultural byproducts, organic components from municipal waste – burned to produce electricity</a:t>
            </a:r>
          </a:p>
          <a:p>
            <a:r>
              <a:rPr lang="en-AU" dirty="0" smtClean="0"/>
              <a:t>Geothermal – energy from heat inside the earth, i.e. steam, hot springs and volcanic activity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3086</TotalTime>
  <Words>244</Words>
  <Application>Microsoft Office PowerPoint</Application>
  <PresentationFormat>On-screen Show (4:3)</PresentationFormat>
  <Paragraphs>85</Paragraphs>
  <Slides>14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Renewable Energy Sources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102</cp:revision>
  <cp:lastPrinted>2010-10-21T04:28:34Z</cp:lastPrinted>
  <dcterms:created xsi:type="dcterms:W3CDTF">2010-09-15T02:43:03Z</dcterms:created>
  <dcterms:modified xsi:type="dcterms:W3CDTF">2010-10-27T04:16:40Z</dcterms:modified>
</cp:coreProperties>
</file>