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notesMasterIdLst>
    <p:notesMasterId r:id="rId16"/>
  </p:notes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8" r:id="rId9"/>
    <p:sldId id="269" r:id="rId10"/>
    <p:sldId id="270" r:id="rId11"/>
    <p:sldId id="271" r:id="rId12"/>
    <p:sldId id="273" r:id="rId13"/>
    <p:sldId id="266" r:id="rId14"/>
    <p:sldId id="27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FF74D59-30C0-499C-97F9-F2A4EC0DF972}">
          <p14:sldIdLst>
            <p14:sldId id="256"/>
            <p14:sldId id="262"/>
          </p14:sldIdLst>
        </p14:section>
        <p14:section name="Current Solutions" id="{01B90CCD-0D4C-4A7E-81F1-8E4EFFED1FC0}">
          <p14:sldIdLst>
            <p14:sldId id="263"/>
            <p14:sldId id="257"/>
            <p14:sldId id="258"/>
            <p14:sldId id="259"/>
            <p14:sldId id="265"/>
            <p14:sldId id="268"/>
          </p14:sldIdLst>
        </p14:section>
        <p14:section name="Untitled Section" id="{18A76821-3A23-44EE-BFB1-C6C5F3DA9AF9}">
          <p14:sldIdLst>
            <p14:sldId id="269"/>
            <p14:sldId id="270"/>
            <p14:sldId id="271"/>
            <p14:sldId id="273"/>
            <p14:sldId id="266"/>
            <p14:sldId id="27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A12D"/>
    <a:srgbClr val="F7F7F7"/>
    <a:srgbClr val="FBFBFB"/>
    <a:srgbClr val="FDAA30"/>
    <a:srgbClr val="FFFFFF"/>
    <a:srgbClr val="FDFDFD"/>
    <a:srgbClr val="A40503"/>
    <a:srgbClr val="A806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3824" autoAdjust="0"/>
    <p:restoredTop sz="96412" autoAdjust="0"/>
  </p:normalViewPr>
  <p:slideViewPr>
    <p:cSldViewPr snapToGrid="0">
      <p:cViewPr>
        <p:scale>
          <a:sx n="50" d="100"/>
          <a:sy n="50" d="100"/>
        </p:scale>
        <p:origin x="2136" y="14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146"/>
    </p:cViewPr>
  </p:sorter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EEDFF3-C3CC-4A99-A5AE-4F3CE76C73DC}" type="doc">
      <dgm:prSet loTypeId="urn:microsoft.com/office/officeart/2005/8/layout/hierarchy6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30C8230-65B0-4478-AA6E-747D9667CF9B}">
      <dgm:prSet phldrT="[Text]"/>
      <dgm:spPr/>
      <dgm:t>
        <a:bodyPr/>
        <a:lstStyle/>
        <a:p>
          <a:r>
            <a:rPr lang="en-AU" dirty="0" smtClean="0"/>
            <a:t>Solar Core System Monitoring</a:t>
          </a:r>
          <a:endParaRPr lang="en-AU" dirty="0"/>
        </a:p>
      </dgm:t>
    </dgm:pt>
    <dgm:pt modelId="{E1461706-8DB4-4B5A-85C8-416F823AA3FA}" type="parTrans" cxnId="{6C63BC03-DC14-42D5-A198-7E9CE8AD52A5}">
      <dgm:prSet/>
      <dgm:spPr/>
      <dgm:t>
        <a:bodyPr/>
        <a:lstStyle/>
        <a:p>
          <a:endParaRPr lang="en-AU"/>
        </a:p>
      </dgm:t>
    </dgm:pt>
    <dgm:pt modelId="{789015C7-DB09-478E-AA56-E5DC6E3049E4}" type="sibTrans" cxnId="{6C63BC03-DC14-42D5-A198-7E9CE8AD52A5}">
      <dgm:prSet/>
      <dgm:spPr/>
      <dgm:t>
        <a:bodyPr/>
        <a:lstStyle/>
        <a:p>
          <a:endParaRPr lang="en-AU"/>
        </a:p>
      </dgm:t>
    </dgm:pt>
    <dgm:pt modelId="{B0AD57F8-2080-46B3-95E1-F6748923BE40}">
      <dgm:prSet phldrT="[Text]"/>
      <dgm:spPr/>
      <dgm:t>
        <a:bodyPr/>
        <a:lstStyle/>
        <a:p>
          <a:r>
            <a:rPr lang="en-AU" dirty="0" smtClean="0"/>
            <a:t>Roof</a:t>
          </a:r>
          <a:endParaRPr lang="en-AU" dirty="0"/>
        </a:p>
      </dgm:t>
    </dgm:pt>
    <dgm:pt modelId="{DD3226F5-F8E0-46C8-9EAB-E2DDF912E34D}" type="parTrans" cxnId="{FAF0BD74-2673-48CE-BFA0-27D7BA4FE376}">
      <dgm:prSet/>
      <dgm:spPr/>
      <dgm:t>
        <a:bodyPr/>
        <a:lstStyle/>
        <a:p>
          <a:endParaRPr lang="en-AU"/>
        </a:p>
      </dgm:t>
    </dgm:pt>
    <dgm:pt modelId="{9925F2F5-A92B-48FC-9C20-7368EFD6D750}" type="sibTrans" cxnId="{FAF0BD74-2673-48CE-BFA0-27D7BA4FE376}">
      <dgm:prSet/>
      <dgm:spPr/>
      <dgm:t>
        <a:bodyPr/>
        <a:lstStyle/>
        <a:p>
          <a:endParaRPr lang="en-AU"/>
        </a:p>
      </dgm:t>
    </dgm:pt>
    <dgm:pt modelId="{366CF769-44A4-48B6-B313-57389CAA446F}">
      <dgm:prSet phldrT="[Text]"/>
      <dgm:spPr/>
      <dgm:t>
        <a:bodyPr/>
        <a:lstStyle/>
        <a:p>
          <a:r>
            <a:rPr lang="en-AU" dirty="0" smtClean="0"/>
            <a:t>Flush</a:t>
          </a:r>
          <a:endParaRPr lang="en-AU" dirty="0"/>
        </a:p>
      </dgm:t>
    </dgm:pt>
    <dgm:pt modelId="{DAE9B020-3255-41B5-95F5-51DCC09C6A57}" type="parTrans" cxnId="{9E3AD784-72FC-4754-82C7-1645259C57E1}">
      <dgm:prSet/>
      <dgm:spPr/>
      <dgm:t>
        <a:bodyPr/>
        <a:lstStyle/>
        <a:p>
          <a:endParaRPr lang="en-AU"/>
        </a:p>
      </dgm:t>
    </dgm:pt>
    <dgm:pt modelId="{D44C8EBA-14B8-4095-B5F4-16EF7F8623AF}" type="sibTrans" cxnId="{9E3AD784-72FC-4754-82C7-1645259C57E1}">
      <dgm:prSet/>
      <dgm:spPr/>
      <dgm:t>
        <a:bodyPr/>
        <a:lstStyle/>
        <a:p>
          <a:endParaRPr lang="en-AU"/>
        </a:p>
      </dgm:t>
    </dgm:pt>
    <dgm:pt modelId="{3C5927A7-9E99-4F02-85B3-DBDF95EF7EEE}">
      <dgm:prSet phldrT="[Text]"/>
      <dgm:spPr/>
      <dgm:t>
        <a:bodyPr/>
        <a:lstStyle/>
        <a:p>
          <a:r>
            <a:rPr lang="en-AU" smtClean="0"/>
            <a:t>Low Profile</a:t>
          </a:r>
          <a:endParaRPr lang="en-AU" dirty="0"/>
        </a:p>
      </dgm:t>
    </dgm:pt>
    <dgm:pt modelId="{C8B3A6CC-905A-4520-B237-5C5FEE1BC532}" type="parTrans" cxnId="{1AE50025-090F-4C25-A27C-92DA13C7D70C}">
      <dgm:prSet/>
      <dgm:spPr/>
      <dgm:t>
        <a:bodyPr/>
        <a:lstStyle/>
        <a:p>
          <a:endParaRPr lang="en-AU"/>
        </a:p>
      </dgm:t>
    </dgm:pt>
    <dgm:pt modelId="{659E08B9-03B5-4F50-B1CC-6EB2A7A87942}" type="sibTrans" cxnId="{1AE50025-090F-4C25-A27C-92DA13C7D70C}">
      <dgm:prSet/>
      <dgm:spPr/>
      <dgm:t>
        <a:bodyPr/>
        <a:lstStyle/>
        <a:p>
          <a:endParaRPr lang="en-AU"/>
        </a:p>
      </dgm:t>
    </dgm:pt>
    <dgm:pt modelId="{37CD5F25-6018-42EB-A707-61E7E9C3A1FF}">
      <dgm:prSet phldrT="[Text]"/>
      <dgm:spPr/>
      <dgm:t>
        <a:bodyPr/>
        <a:lstStyle/>
        <a:p>
          <a:r>
            <a:rPr lang="en-AU" dirty="0" smtClean="0"/>
            <a:t>Pole</a:t>
          </a:r>
          <a:endParaRPr lang="en-AU" dirty="0"/>
        </a:p>
      </dgm:t>
    </dgm:pt>
    <dgm:pt modelId="{5FD4A67C-C655-4245-B8DA-7A83B50ABD1B}" type="parTrans" cxnId="{5FA2F865-EFDA-48E7-9C14-5C2635A025A1}">
      <dgm:prSet/>
      <dgm:spPr/>
      <dgm:t>
        <a:bodyPr/>
        <a:lstStyle/>
        <a:p>
          <a:endParaRPr lang="en-AU"/>
        </a:p>
      </dgm:t>
    </dgm:pt>
    <dgm:pt modelId="{F05A4371-468C-4A5B-AFE4-2E6560E51718}" type="sibTrans" cxnId="{5FA2F865-EFDA-48E7-9C14-5C2635A025A1}">
      <dgm:prSet/>
      <dgm:spPr/>
      <dgm:t>
        <a:bodyPr/>
        <a:lstStyle/>
        <a:p>
          <a:endParaRPr lang="en-AU"/>
        </a:p>
      </dgm:t>
    </dgm:pt>
    <dgm:pt modelId="{D928C7D4-89D8-4256-9474-5B8A79754024}">
      <dgm:prSet phldrT="[Text]"/>
      <dgm:spPr/>
      <dgm:t>
        <a:bodyPr/>
        <a:lstStyle/>
        <a:p>
          <a:r>
            <a:rPr lang="en-AU" dirty="0" smtClean="0"/>
            <a:t>Tracking Rack</a:t>
          </a:r>
          <a:endParaRPr lang="en-AU" dirty="0"/>
        </a:p>
      </dgm:t>
    </dgm:pt>
    <dgm:pt modelId="{6F84F22A-2E26-460B-BB63-32869DBF9F15}" type="parTrans" cxnId="{C598964D-2410-4F2D-8F70-788B625DE2FB}">
      <dgm:prSet/>
      <dgm:spPr/>
      <dgm:t>
        <a:bodyPr/>
        <a:lstStyle/>
        <a:p>
          <a:endParaRPr lang="en-AU"/>
        </a:p>
      </dgm:t>
    </dgm:pt>
    <dgm:pt modelId="{CE955147-28DA-4388-89D9-B05F075A1B73}" type="sibTrans" cxnId="{C598964D-2410-4F2D-8F70-788B625DE2FB}">
      <dgm:prSet/>
      <dgm:spPr/>
      <dgm:t>
        <a:bodyPr/>
        <a:lstStyle/>
        <a:p>
          <a:endParaRPr lang="en-AU"/>
        </a:p>
      </dgm:t>
    </dgm:pt>
    <dgm:pt modelId="{EDCFC0BF-842C-4B79-9F9B-2783ABCBF2DC}">
      <dgm:prSet phldrT="[Text]"/>
      <dgm:spPr/>
      <dgm:t>
        <a:bodyPr/>
        <a:lstStyle/>
        <a:p>
          <a:r>
            <a:rPr lang="en-AU" dirty="0" smtClean="0"/>
            <a:t>2-Tiered Rack</a:t>
          </a:r>
          <a:endParaRPr lang="en-AU" dirty="0"/>
        </a:p>
      </dgm:t>
    </dgm:pt>
    <dgm:pt modelId="{CFACE464-3695-4161-B8A4-DB5DBF005ACE}" type="parTrans" cxnId="{7089762E-DA3B-4F2D-B2BA-435A138322B5}">
      <dgm:prSet/>
      <dgm:spPr/>
      <dgm:t>
        <a:bodyPr/>
        <a:lstStyle/>
        <a:p>
          <a:endParaRPr lang="en-AU"/>
        </a:p>
      </dgm:t>
    </dgm:pt>
    <dgm:pt modelId="{34E990FE-9C12-4488-8A00-EE624E58633B}" type="sibTrans" cxnId="{7089762E-DA3B-4F2D-B2BA-435A138322B5}">
      <dgm:prSet/>
      <dgm:spPr/>
      <dgm:t>
        <a:bodyPr/>
        <a:lstStyle/>
        <a:p>
          <a:endParaRPr lang="en-AU"/>
        </a:p>
      </dgm:t>
    </dgm:pt>
    <dgm:pt modelId="{2877CEF3-EAAE-4F14-B6AD-9020BB1D6F4C}">
      <dgm:prSet phldrT="[Text]"/>
      <dgm:spPr/>
      <dgm:t>
        <a:bodyPr/>
        <a:lstStyle/>
        <a:p>
          <a:r>
            <a:rPr lang="en-AU" dirty="0" smtClean="0"/>
            <a:t>Ground</a:t>
          </a:r>
          <a:endParaRPr lang="en-AU" dirty="0"/>
        </a:p>
      </dgm:t>
    </dgm:pt>
    <dgm:pt modelId="{3EF635EC-8ACA-4F10-9586-28AD8B731B57}" type="parTrans" cxnId="{F4F7AD17-CEAE-4E93-920C-63361E78F369}">
      <dgm:prSet/>
      <dgm:spPr/>
      <dgm:t>
        <a:bodyPr/>
        <a:lstStyle/>
        <a:p>
          <a:endParaRPr lang="en-AU"/>
        </a:p>
      </dgm:t>
    </dgm:pt>
    <dgm:pt modelId="{244C31AE-D403-4554-931D-18B93D27F17C}" type="sibTrans" cxnId="{F4F7AD17-CEAE-4E93-920C-63361E78F369}">
      <dgm:prSet/>
      <dgm:spPr/>
      <dgm:t>
        <a:bodyPr/>
        <a:lstStyle/>
        <a:p>
          <a:endParaRPr lang="en-AU"/>
        </a:p>
      </dgm:t>
    </dgm:pt>
    <dgm:pt modelId="{7FE22D50-A66C-4932-94CB-11DEC23DBCFF}" type="pres">
      <dgm:prSet presAssocID="{BFEEDFF3-C3CC-4A99-A5AE-4F3CE76C73D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2BC9A7BA-C0AF-4BE3-B154-A981A8F5B101}" type="pres">
      <dgm:prSet presAssocID="{BFEEDFF3-C3CC-4A99-A5AE-4F3CE76C73DC}" presName="hierFlow" presStyleCnt="0"/>
      <dgm:spPr/>
    </dgm:pt>
    <dgm:pt modelId="{990F31B0-D398-440C-81C1-93926ED4CA9E}" type="pres">
      <dgm:prSet presAssocID="{BFEEDFF3-C3CC-4A99-A5AE-4F3CE76C73D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03B0DCF-3983-4017-96C6-09DFB0BAE464}" type="pres">
      <dgm:prSet presAssocID="{130C8230-65B0-4478-AA6E-747D9667CF9B}" presName="Name14" presStyleCnt="0"/>
      <dgm:spPr/>
    </dgm:pt>
    <dgm:pt modelId="{87957398-279C-4B76-B511-00F386F4521D}" type="pres">
      <dgm:prSet presAssocID="{130C8230-65B0-4478-AA6E-747D9667CF9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F841DE9-52F0-4058-8B4B-BBA4C1917FDF}" type="pres">
      <dgm:prSet presAssocID="{130C8230-65B0-4478-AA6E-747D9667CF9B}" presName="hierChild2" presStyleCnt="0"/>
      <dgm:spPr/>
    </dgm:pt>
    <dgm:pt modelId="{67B45111-EF60-47A0-AA97-BE85E0A8E160}" type="pres">
      <dgm:prSet presAssocID="{DD3226F5-F8E0-46C8-9EAB-E2DDF912E34D}" presName="Name19" presStyleLbl="parChTrans1D2" presStyleIdx="0" presStyleCnt="4"/>
      <dgm:spPr/>
      <dgm:t>
        <a:bodyPr/>
        <a:lstStyle/>
        <a:p>
          <a:endParaRPr lang="en-AU"/>
        </a:p>
      </dgm:t>
    </dgm:pt>
    <dgm:pt modelId="{EDBCA5A4-B054-4C79-AD71-9F45CA7F3674}" type="pres">
      <dgm:prSet presAssocID="{B0AD57F8-2080-46B3-95E1-F6748923BE40}" presName="Name21" presStyleCnt="0"/>
      <dgm:spPr/>
    </dgm:pt>
    <dgm:pt modelId="{C8950F2D-2A9C-442C-93D9-8C572889D483}" type="pres">
      <dgm:prSet presAssocID="{B0AD57F8-2080-46B3-95E1-F6748923BE40}" presName="level2Shape" presStyleLbl="node2" presStyleIdx="0" presStyleCnt="4"/>
      <dgm:spPr/>
      <dgm:t>
        <a:bodyPr/>
        <a:lstStyle/>
        <a:p>
          <a:endParaRPr lang="en-AU"/>
        </a:p>
      </dgm:t>
    </dgm:pt>
    <dgm:pt modelId="{2639D0A9-2048-437A-B9F1-43EC8B5DF541}" type="pres">
      <dgm:prSet presAssocID="{B0AD57F8-2080-46B3-95E1-F6748923BE40}" presName="hierChild3" presStyleCnt="0"/>
      <dgm:spPr/>
    </dgm:pt>
    <dgm:pt modelId="{7063FED8-0DC3-4F64-A5F4-8C8912A2230E}" type="pres">
      <dgm:prSet presAssocID="{DAE9B020-3255-41B5-95F5-51DCC09C6A57}" presName="Name19" presStyleLbl="parChTrans1D3" presStyleIdx="0" presStyleCnt="3"/>
      <dgm:spPr/>
      <dgm:t>
        <a:bodyPr/>
        <a:lstStyle/>
        <a:p>
          <a:endParaRPr lang="en-AU"/>
        </a:p>
      </dgm:t>
    </dgm:pt>
    <dgm:pt modelId="{A3C3941C-B307-4D2E-8843-31DC6258631A}" type="pres">
      <dgm:prSet presAssocID="{366CF769-44A4-48B6-B313-57389CAA446F}" presName="Name21" presStyleCnt="0"/>
      <dgm:spPr/>
    </dgm:pt>
    <dgm:pt modelId="{7EE9C4BC-70D7-4E36-9D13-0BFFB76FE974}" type="pres">
      <dgm:prSet presAssocID="{366CF769-44A4-48B6-B313-57389CAA446F}" presName="level2Shape" presStyleLbl="node3" presStyleIdx="0" presStyleCnt="3"/>
      <dgm:spPr/>
      <dgm:t>
        <a:bodyPr/>
        <a:lstStyle/>
        <a:p>
          <a:endParaRPr lang="en-AU"/>
        </a:p>
      </dgm:t>
    </dgm:pt>
    <dgm:pt modelId="{5AA4B15B-CA20-4047-BAD7-0E79A3190976}" type="pres">
      <dgm:prSet presAssocID="{366CF769-44A4-48B6-B313-57389CAA446F}" presName="hierChild3" presStyleCnt="0"/>
      <dgm:spPr/>
    </dgm:pt>
    <dgm:pt modelId="{A892C042-C954-44BD-B1C4-F47197DF846F}" type="pres">
      <dgm:prSet presAssocID="{C8B3A6CC-905A-4520-B237-5C5FEE1BC532}" presName="Name19" presStyleLbl="parChTrans1D3" presStyleIdx="1" presStyleCnt="3"/>
      <dgm:spPr/>
      <dgm:t>
        <a:bodyPr/>
        <a:lstStyle/>
        <a:p>
          <a:endParaRPr lang="en-AU"/>
        </a:p>
      </dgm:t>
    </dgm:pt>
    <dgm:pt modelId="{93DDB461-F8D3-47E4-8B3B-0500DEC55F4B}" type="pres">
      <dgm:prSet presAssocID="{3C5927A7-9E99-4F02-85B3-DBDF95EF7EEE}" presName="Name21" presStyleCnt="0"/>
      <dgm:spPr/>
    </dgm:pt>
    <dgm:pt modelId="{C63F8623-AA7E-4D6B-B21C-C12557F26706}" type="pres">
      <dgm:prSet presAssocID="{3C5927A7-9E99-4F02-85B3-DBDF95EF7EEE}" presName="level2Shape" presStyleLbl="node3" presStyleIdx="1" presStyleCnt="3"/>
      <dgm:spPr/>
      <dgm:t>
        <a:bodyPr/>
        <a:lstStyle/>
        <a:p>
          <a:endParaRPr lang="en-AU"/>
        </a:p>
      </dgm:t>
    </dgm:pt>
    <dgm:pt modelId="{8E65CCF3-6020-414D-8206-D22D2E42BD30}" type="pres">
      <dgm:prSet presAssocID="{3C5927A7-9E99-4F02-85B3-DBDF95EF7EEE}" presName="hierChild3" presStyleCnt="0"/>
      <dgm:spPr/>
    </dgm:pt>
    <dgm:pt modelId="{5B6335A0-2C41-41B3-93A9-93AAC324C5CD}" type="pres">
      <dgm:prSet presAssocID="{CFACE464-3695-4161-B8A4-DB5DBF005ACE}" presName="Name19" presStyleLbl="parChTrans1D3" presStyleIdx="2" presStyleCnt="3"/>
      <dgm:spPr/>
      <dgm:t>
        <a:bodyPr/>
        <a:lstStyle/>
        <a:p>
          <a:endParaRPr lang="en-AU"/>
        </a:p>
      </dgm:t>
    </dgm:pt>
    <dgm:pt modelId="{C581F69A-6015-4DAC-A152-9E0D55733B94}" type="pres">
      <dgm:prSet presAssocID="{EDCFC0BF-842C-4B79-9F9B-2783ABCBF2DC}" presName="Name21" presStyleCnt="0"/>
      <dgm:spPr/>
    </dgm:pt>
    <dgm:pt modelId="{C7614FCF-C6CE-4DA8-88B6-92B7D8860D8B}" type="pres">
      <dgm:prSet presAssocID="{EDCFC0BF-842C-4B79-9F9B-2783ABCBF2DC}" presName="level2Shape" presStyleLbl="node3" presStyleIdx="2" presStyleCnt="3"/>
      <dgm:spPr/>
      <dgm:t>
        <a:bodyPr/>
        <a:lstStyle/>
        <a:p>
          <a:endParaRPr lang="en-AU"/>
        </a:p>
      </dgm:t>
    </dgm:pt>
    <dgm:pt modelId="{20ACACC0-1D18-44EE-8425-768772FD1556}" type="pres">
      <dgm:prSet presAssocID="{EDCFC0BF-842C-4B79-9F9B-2783ABCBF2DC}" presName="hierChild3" presStyleCnt="0"/>
      <dgm:spPr/>
    </dgm:pt>
    <dgm:pt modelId="{28B50FB4-6BD7-4266-B37D-8E5BA5FA95EA}" type="pres">
      <dgm:prSet presAssocID="{5FD4A67C-C655-4245-B8DA-7A83B50ABD1B}" presName="Name19" presStyleLbl="parChTrans1D2" presStyleIdx="1" presStyleCnt="4"/>
      <dgm:spPr/>
      <dgm:t>
        <a:bodyPr/>
        <a:lstStyle/>
        <a:p>
          <a:endParaRPr lang="en-AU"/>
        </a:p>
      </dgm:t>
    </dgm:pt>
    <dgm:pt modelId="{C61897D9-43D9-4667-B303-2EB351BA9B0E}" type="pres">
      <dgm:prSet presAssocID="{37CD5F25-6018-42EB-A707-61E7E9C3A1FF}" presName="Name21" presStyleCnt="0"/>
      <dgm:spPr/>
    </dgm:pt>
    <dgm:pt modelId="{FF75BD74-D5D6-4FE9-BA82-A2D13781D685}" type="pres">
      <dgm:prSet presAssocID="{37CD5F25-6018-42EB-A707-61E7E9C3A1FF}" presName="level2Shape" presStyleLbl="node2" presStyleIdx="1" presStyleCnt="4"/>
      <dgm:spPr/>
      <dgm:t>
        <a:bodyPr/>
        <a:lstStyle/>
        <a:p>
          <a:endParaRPr lang="en-AU"/>
        </a:p>
      </dgm:t>
    </dgm:pt>
    <dgm:pt modelId="{B9214BEA-17B9-4A41-B806-30D4B291178B}" type="pres">
      <dgm:prSet presAssocID="{37CD5F25-6018-42EB-A707-61E7E9C3A1FF}" presName="hierChild3" presStyleCnt="0"/>
      <dgm:spPr/>
    </dgm:pt>
    <dgm:pt modelId="{9F323AD8-6997-47A6-9586-097EDC5735E7}" type="pres">
      <dgm:prSet presAssocID="{6F84F22A-2E26-460B-BB63-32869DBF9F15}" presName="Name19" presStyleLbl="parChTrans1D2" presStyleIdx="2" presStyleCnt="4"/>
      <dgm:spPr/>
      <dgm:t>
        <a:bodyPr/>
        <a:lstStyle/>
        <a:p>
          <a:endParaRPr lang="en-AU"/>
        </a:p>
      </dgm:t>
    </dgm:pt>
    <dgm:pt modelId="{355C1F98-D6CE-49B4-8CA7-88FCD72BF2AE}" type="pres">
      <dgm:prSet presAssocID="{D928C7D4-89D8-4256-9474-5B8A79754024}" presName="Name21" presStyleCnt="0"/>
      <dgm:spPr/>
    </dgm:pt>
    <dgm:pt modelId="{9DD860D4-51A8-4849-BF35-4C6EAFCC4F91}" type="pres">
      <dgm:prSet presAssocID="{D928C7D4-89D8-4256-9474-5B8A79754024}" presName="level2Shape" presStyleLbl="node2" presStyleIdx="2" presStyleCnt="4"/>
      <dgm:spPr/>
      <dgm:t>
        <a:bodyPr/>
        <a:lstStyle/>
        <a:p>
          <a:endParaRPr lang="en-AU"/>
        </a:p>
      </dgm:t>
    </dgm:pt>
    <dgm:pt modelId="{9450DEE4-68F8-4A32-93AA-FB78FD5F12EF}" type="pres">
      <dgm:prSet presAssocID="{D928C7D4-89D8-4256-9474-5B8A79754024}" presName="hierChild3" presStyleCnt="0"/>
      <dgm:spPr/>
    </dgm:pt>
    <dgm:pt modelId="{98C446AD-FC11-4BEC-B842-BE1003F9B49B}" type="pres">
      <dgm:prSet presAssocID="{3EF635EC-8ACA-4F10-9586-28AD8B731B57}" presName="Name19" presStyleLbl="parChTrans1D2" presStyleIdx="3" presStyleCnt="4"/>
      <dgm:spPr/>
      <dgm:t>
        <a:bodyPr/>
        <a:lstStyle/>
        <a:p>
          <a:endParaRPr lang="en-AU"/>
        </a:p>
      </dgm:t>
    </dgm:pt>
    <dgm:pt modelId="{D06A5B7C-DFB7-43B6-BF94-6AC3A6E1F623}" type="pres">
      <dgm:prSet presAssocID="{2877CEF3-EAAE-4F14-B6AD-9020BB1D6F4C}" presName="Name21" presStyleCnt="0"/>
      <dgm:spPr/>
    </dgm:pt>
    <dgm:pt modelId="{7058AA63-8CAC-481B-9238-27052D6F47E9}" type="pres">
      <dgm:prSet presAssocID="{2877CEF3-EAAE-4F14-B6AD-9020BB1D6F4C}" presName="level2Shape" presStyleLbl="node2" presStyleIdx="3" presStyleCnt="4"/>
      <dgm:spPr/>
      <dgm:t>
        <a:bodyPr/>
        <a:lstStyle/>
        <a:p>
          <a:endParaRPr lang="en-AU"/>
        </a:p>
      </dgm:t>
    </dgm:pt>
    <dgm:pt modelId="{F07B40AB-EE41-402E-8326-3011FDEC8E43}" type="pres">
      <dgm:prSet presAssocID="{2877CEF3-EAAE-4F14-B6AD-9020BB1D6F4C}" presName="hierChild3" presStyleCnt="0"/>
      <dgm:spPr/>
    </dgm:pt>
    <dgm:pt modelId="{CFFCC4F6-70B4-4301-A9A8-A67D0F51C1B3}" type="pres">
      <dgm:prSet presAssocID="{BFEEDFF3-C3CC-4A99-A5AE-4F3CE76C73DC}" presName="bgShapesFlow" presStyleCnt="0"/>
      <dgm:spPr/>
    </dgm:pt>
  </dgm:ptLst>
  <dgm:cxnLst>
    <dgm:cxn modelId="{16C46DC4-33B6-4D3F-B5DC-1B2EA764465E}" type="presOf" srcId="{6F84F22A-2E26-460B-BB63-32869DBF9F15}" destId="{9F323AD8-6997-47A6-9586-097EDC5735E7}" srcOrd="0" destOrd="0" presId="urn:microsoft.com/office/officeart/2005/8/layout/hierarchy6"/>
    <dgm:cxn modelId="{5FA2F865-EFDA-48E7-9C14-5C2635A025A1}" srcId="{130C8230-65B0-4478-AA6E-747D9667CF9B}" destId="{37CD5F25-6018-42EB-A707-61E7E9C3A1FF}" srcOrd="1" destOrd="0" parTransId="{5FD4A67C-C655-4245-B8DA-7A83B50ABD1B}" sibTransId="{F05A4371-468C-4A5B-AFE4-2E6560E51718}"/>
    <dgm:cxn modelId="{9FABB17E-3F06-4BA9-8EF5-160DBF344465}" type="presOf" srcId="{DAE9B020-3255-41B5-95F5-51DCC09C6A57}" destId="{7063FED8-0DC3-4F64-A5F4-8C8912A2230E}" srcOrd="0" destOrd="0" presId="urn:microsoft.com/office/officeart/2005/8/layout/hierarchy6"/>
    <dgm:cxn modelId="{B013B925-8D03-4BAA-913D-E3E609C893A5}" type="presOf" srcId="{BFEEDFF3-C3CC-4A99-A5AE-4F3CE76C73DC}" destId="{7FE22D50-A66C-4932-94CB-11DEC23DBCFF}" srcOrd="0" destOrd="0" presId="urn:microsoft.com/office/officeart/2005/8/layout/hierarchy6"/>
    <dgm:cxn modelId="{96F2DBC4-A066-46A0-9BFF-63FE28AE7FD6}" type="presOf" srcId="{366CF769-44A4-48B6-B313-57389CAA446F}" destId="{7EE9C4BC-70D7-4E36-9D13-0BFFB76FE974}" srcOrd="0" destOrd="0" presId="urn:microsoft.com/office/officeart/2005/8/layout/hierarchy6"/>
    <dgm:cxn modelId="{CF169542-4025-4170-B3D3-3D2790C86BDB}" type="presOf" srcId="{EDCFC0BF-842C-4B79-9F9B-2783ABCBF2DC}" destId="{C7614FCF-C6CE-4DA8-88B6-92B7D8860D8B}" srcOrd="0" destOrd="0" presId="urn:microsoft.com/office/officeart/2005/8/layout/hierarchy6"/>
    <dgm:cxn modelId="{E057AB47-1105-4A95-B190-6EA74F9EAB99}" type="presOf" srcId="{3EF635EC-8ACA-4F10-9586-28AD8B731B57}" destId="{98C446AD-FC11-4BEC-B842-BE1003F9B49B}" srcOrd="0" destOrd="0" presId="urn:microsoft.com/office/officeart/2005/8/layout/hierarchy6"/>
    <dgm:cxn modelId="{926AD82F-2095-4C7B-BC46-846BCCFE1A22}" type="presOf" srcId="{DD3226F5-F8E0-46C8-9EAB-E2DDF912E34D}" destId="{67B45111-EF60-47A0-AA97-BE85E0A8E160}" srcOrd="0" destOrd="0" presId="urn:microsoft.com/office/officeart/2005/8/layout/hierarchy6"/>
    <dgm:cxn modelId="{C598964D-2410-4F2D-8F70-788B625DE2FB}" srcId="{130C8230-65B0-4478-AA6E-747D9667CF9B}" destId="{D928C7D4-89D8-4256-9474-5B8A79754024}" srcOrd="2" destOrd="0" parTransId="{6F84F22A-2E26-460B-BB63-32869DBF9F15}" sibTransId="{CE955147-28DA-4388-89D9-B05F075A1B73}"/>
    <dgm:cxn modelId="{6C63BC03-DC14-42D5-A198-7E9CE8AD52A5}" srcId="{BFEEDFF3-C3CC-4A99-A5AE-4F3CE76C73DC}" destId="{130C8230-65B0-4478-AA6E-747D9667CF9B}" srcOrd="0" destOrd="0" parTransId="{E1461706-8DB4-4B5A-85C8-416F823AA3FA}" sibTransId="{789015C7-DB09-478E-AA56-E5DC6E3049E4}"/>
    <dgm:cxn modelId="{82435A38-DB3D-4357-B42B-DB14B6C89C9A}" type="presOf" srcId="{C8B3A6CC-905A-4520-B237-5C5FEE1BC532}" destId="{A892C042-C954-44BD-B1C4-F47197DF846F}" srcOrd="0" destOrd="0" presId="urn:microsoft.com/office/officeart/2005/8/layout/hierarchy6"/>
    <dgm:cxn modelId="{7089762E-DA3B-4F2D-B2BA-435A138322B5}" srcId="{B0AD57F8-2080-46B3-95E1-F6748923BE40}" destId="{EDCFC0BF-842C-4B79-9F9B-2783ABCBF2DC}" srcOrd="2" destOrd="0" parTransId="{CFACE464-3695-4161-B8A4-DB5DBF005ACE}" sibTransId="{34E990FE-9C12-4488-8A00-EE624E58633B}"/>
    <dgm:cxn modelId="{37EC0CE7-1E04-4E4D-B06D-8BC3457BFC4C}" type="presOf" srcId="{3C5927A7-9E99-4F02-85B3-DBDF95EF7EEE}" destId="{C63F8623-AA7E-4D6B-B21C-C12557F26706}" srcOrd="0" destOrd="0" presId="urn:microsoft.com/office/officeart/2005/8/layout/hierarchy6"/>
    <dgm:cxn modelId="{1AE50025-090F-4C25-A27C-92DA13C7D70C}" srcId="{B0AD57F8-2080-46B3-95E1-F6748923BE40}" destId="{3C5927A7-9E99-4F02-85B3-DBDF95EF7EEE}" srcOrd="1" destOrd="0" parTransId="{C8B3A6CC-905A-4520-B237-5C5FEE1BC532}" sibTransId="{659E08B9-03B5-4F50-B1CC-6EB2A7A87942}"/>
    <dgm:cxn modelId="{FAF0BD74-2673-48CE-BFA0-27D7BA4FE376}" srcId="{130C8230-65B0-4478-AA6E-747D9667CF9B}" destId="{B0AD57F8-2080-46B3-95E1-F6748923BE40}" srcOrd="0" destOrd="0" parTransId="{DD3226F5-F8E0-46C8-9EAB-E2DDF912E34D}" sibTransId="{9925F2F5-A92B-48FC-9C20-7368EFD6D750}"/>
    <dgm:cxn modelId="{2E69F3A7-DC66-48FD-AD95-84CC828C6EAF}" type="presOf" srcId="{D928C7D4-89D8-4256-9474-5B8A79754024}" destId="{9DD860D4-51A8-4849-BF35-4C6EAFCC4F91}" srcOrd="0" destOrd="0" presId="urn:microsoft.com/office/officeart/2005/8/layout/hierarchy6"/>
    <dgm:cxn modelId="{9E3AD784-72FC-4754-82C7-1645259C57E1}" srcId="{B0AD57F8-2080-46B3-95E1-F6748923BE40}" destId="{366CF769-44A4-48B6-B313-57389CAA446F}" srcOrd="0" destOrd="0" parTransId="{DAE9B020-3255-41B5-95F5-51DCC09C6A57}" sibTransId="{D44C8EBA-14B8-4095-B5F4-16EF7F8623AF}"/>
    <dgm:cxn modelId="{A32051DE-ECFA-4873-808D-642A3EC0DFD0}" type="presOf" srcId="{37CD5F25-6018-42EB-A707-61E7E9C3A1FF}" destId="{FF75BD74-D5D6-4FE9-BA82-A2D13781D685}" srcOrd="0" destOrd="0" presId="urn:microsoft.com/office/officeart/2005/8/layout/hierarchy6"/>
    <dgm:cxn modelId="{A0791510-7773-4E3B-8B2D-16CCB884718B}" type="presOf" srcId="{130C8230-65B0-4478-AA6E-747D9667CF9B}" destId="{87957398-279C-4B76-B511-00F386F4521D}" srcOrd="0" destOrd="0" presId="urn:microsoft.com/office/officeart/2005/8/layout/hierarchy6"/>
    <dgm:cxn modelId="{5F7DF5B2-A9E6-44CB-99B4-29F4F935911B}" type="presOf" srcId="{5FD4A67C-C655-4245-B8DA-7A83B50ABD1B}" destId="{28B50FB4-6BD7-4266-B37D-8E5BA5FA95EA}" srcOrd="0" destOrd="0" presId="urn:microsoft.com/office/officeart/2005/8/layout/hierarchy6"/>
    <dgm:cxn modelId="{07C24DE6-D1F7-422E-AE05-93A106279EF8}" type="presOf" srcId="{B0AD57F8-2080-46B3-95E1-F6748923BE40}" destId="{C8950F2D-2A9C-442C-93D9-8C572889D483}" srcOrd="0" destOrd="0" presId="urn:microsoft.com/office/officeart/2005/8/layout/hierarchy6"/>
    <dgm:cxn modelId="{F4F7AD17-CEAE-4E93-920C-63361E78F369}" srcId="{130C8230-65B0-4478-AA6E-747D9667CF9B}" destId="{2877CEF3-EAAE-4F14-B6AD-9020BB1D6F4C}" srcOrd="3" destOrd="0" parTransId="{3EF635EC-8ACA-4F10-9586-28AD8B731B57}" sibTransId="{244C31AE-D403-4554-931D-18B93D27F17C}"/>
    <dgm:cxn modelId="{1265A781-FF04-43F3-99AF-EC18150B0298}" type="presOf" srcId="{CFACE464-3695-4161-B8A4-DB5DBF005ACE}" destId="{5B6335A0-2C41-41B3-93A9-93AAC324C5CD}" srcOrd="0" destOrd="0" presId="urn:microsoft.com/office/officeart/2005/8/layout/hierarchy6"/>
    <dgm:cxn modelId="{BE4716AD-8124-48ED-BF9B-94A03708EC7C}" type="presOf" srcId="{2877CEF3-EAAE-4F14-B6AD-9020BB1D6F4C}" destId="{7058AA63-8CAC-481B-9238-27052D6F47E9}" srcOrd="0" destOrd="0" presId="urn:microsoft.com/office/officeart/2005/8/layout/hierarchy6"/>
    <dgm:cxn modelId="{4979D5AA-F047-4F85-8E04-ECB6D0CECAB4}" type="presParOf" srcId="{7FE22D50-A66C-4932-94CB-11DEC23DBCFF}" destId="{2BC9A7BA-C0AF-4BE3-B154-A981A8F5B101}" srcOrd="0" destOrd="0" presId="urn:microsoft.com/office/officeart/2005/8/layout/hierarchy6"/>
    <dgm:cxn modelId="{348A7F6C-8480-4549-A5A7-50E780406D54}" type="presParOf" srcId="{2BC9A7BA-C0AF-4BE3-B154-A981A8F5B101}" destId="{990F31B0-D398-440C-81C1-93926ED4CA9E}" srcOrd="0" destOrd="0" presId="urn:microsoft.com/office/officeart/2005/8/layout/hierarchy6"/>
    <dgm:cxn modelId="{35C946E9-05FB-4561-9397-3CD7DB21175B}" type="presParOf" srcId="{990F31B0-D398-440C-81C1-93926ED4CA9E}" destId="{703B0DCF-3983-4017-96C6-09DFB0BAE464}" srcOrd="0" destOrd="0" presId="urn:microsoft.com/office/officeart/2005/8/layout/hierarchy6"/>
    <dgm:cxn modelId="{555D58F6-25CD-4FED-B768-9C2D7331C8C9}" type="presParOf" srcId="{703B0DCF-3983-4017-96C6-09DFB0BAE464}" destId="{87957398-279C-4B76-B511-00F386F4521D}" srcOrd="0" destOrd="0" presId="urn:microsoft.com/office/officeart/2005/8/layout/hierarchy6"/>
    <dgm:cxn modelId="{F71FE906-B912-4860-80E4-402ADABA83B8}" type="presParOf" srcId="{703B0DCF-3983-4017-96C6-09DFB0BAE464}" destId="{5F841DE9-52F0-4058-8B4B-BBA4C1917FDF}" srcOrd="1" destOrd="0" presId="urn:microsoft.com/office/officeart/2005/8/layout/hierarchy6"/>
    <dgm:cxn modelId="{530CF638-C4C3-4825-B260-282EBDC429DB}" type="presParOf" srcId="{5F841DE9-52F0-4058-8B4B-BBA4C1917FDF}" destId="{67B45111-EF60-47A0-AA97-BE85E0A8E160}" srcOrd="0" destOrd="0" presId="urn:microsoft.com/office/officeart/2005/8/layout/hierarchy6"/>
    <dgm:cxn modelId="{93FD575D-72AC-4306-B7E7-731E1864E742}" type="presParOf" srcId="{5F841DE9-52F0-4058-8B4B-BBA4C1917FDF}" destId="{EDBCA5A4-B054-4C79-AD71-9F45CA7F3674}" srcOrd="1" destOrd="0" presId="urn:microsoft.com/office/officeart/2005/8/layout/hierarchy6"/>
    <dgm:cxn modelId="{F155D888-463C-422A-BC45-8FDEF308702E}" type="presParOf" srcId="{EDBCA5A4-B054-4C79-AD71-9F45CA7F3674}" destId="{C8950F2D-2A9C-442C-93D9-8C572889D483}" srcOrd="0" destOrd="0" presId="urn:microsoft.com/office/officeart/2005/8/layout/hierarchy6"/>
    <dgm:cxn modelId="{714FAB6A-A06E-4B5C-A489-0E1A3BEF3528}" type="presParOf" srcId="{EDBCA5A4-B054-4C79-AD71-9F45CA7F3674}" destId="{2639D0A9-2048-437A-B9F1-43EC8B5DF541}" srcOrd="1" destOrd="0" presId="urn:microsoft.com/office/officeart/2005/8/layout/hierarchy6"/>
    <dgm:cxn modelId="{0EE25FDC-5C95-4966-8A79-29260946BEC8}" type="presParOf" srcId="{2639D0A9-2048-437A-B9F1-43EC8B5DF541}" destId="{7063FED8-0DC3-4F64-A5F4-8C8912A2230E}" srcOrd="0" destOrd="0" presId="urn:microsoft.com/office/officeart/2005/8/layout/hierarchy6"/>
    <dgm:cxn modelId="{4001ADDC-89F4-46C1-8A6B-0875897FDF3D}" type="presParOf" srcId="{2639D0A9-2048-437A-B9F1-43EC8B5DF541}" destId="{A3C3941C-B307-4D2E-8843-31DC6258631A}" srcOrd="1" destOrd="0" presId="urn:microsoft.com/office/officeart/2005/8/layout/hierarchy6"/>
    <dgm:cxn modelId="{66822DE2-49C3-49AE-B657-99BEF9984816}" type="presParOf" srcId="{A3C3941C-B307-4D2E-8843-31DC6258631A}" destId="{7EE9C4BC-70D7-4E36-9D13-0BFFB76FE974}" srcOrd="0" destOrd="0" presId="urn:microsoft.com/office/officeart/2005/8/layout/hierarchy6"/>
    <dgm:cxn modelId="{43C53417-48E5-4047-B117-67858679C1FF}" type="presParOf" srcId="{A3C3941C-B307-4D2E-8843-31DC6258631A}" destId="{5AA4B15B-CA20-4047-BAD7-0E79A3190976}" srcOrd="1" destOrd="0" presId="urn:microsoft.com/office/officeart/2005/8/layout/hierarchy6"/>
    <dgm:cxn modelId="{7D477F40-4672-40FA-ABF5-23A3F8B62477}" type="presParOf" srcId="{2639D0A9-2048-437A-B9F1-43EC8B5DF541}" destId="{A892C042-C954-44BD-B1C4-F47197DF846F}" srcOrd="2" destOrd="0" presId="urn:microsoft.com/office/officeart/2005/8/layout/hierarchy6"/>
    <dgm:cxn modelId="{9AA26743-320E-4C23-B089-2AC4B27466CD}" type="presParOf" srcId="{2639D0A9-2048-437A-B9F1-43EC8B5DF541}" destId="{93DDB461-F8D3-47E4-8B3B-0500DEC55F4B}" srcOrd="3" destOrd="0" presId="urn:microsoft.com/office/officeart/2005/8/layout/hierarchy6"/>
    <dgm:cxn modelId="{CD63145B-E2D4-43C8-928D-B6898303F3F8}" type="presParOf" srcId="{93DDB461-F8D3-47E4-8B3B-0500DEC55F4B}" destId="{C63F8623-AA7E-4D6B-B21C-C12557F26706}" srcOrd="0" destOrd="0" presId="urn:microsoft.com/office/officeart/2005/8/layout/hierarchy6"/>
    <dgm:cxn modelId="{07B5126B-1313-4E55-8A98-342A71E2D22F}" type="presParOf" srcId="{93DDB461-F8D3-47E4-8B3B-0500DEC55F4B}" destId="{8E65CCF3-6020-414D-8206-D22D2E42BD30}" srcOrd="1" destOrd="0" presId="urn:microsoft.com/office/officeart/2005/8/layout/hierarchy6"/>
    <dgm:cxn modelId="{13FE54C9-7878-454A-B6F5-39D22C890925}" type="presParOf" srcId="{2639D0A9-2048-437A-B9F1-43EC8B5DF541}" destId="{5B6335A0-2C41-41B3-93A9-93AAC324C5CD}" srcOrd="4" destOrd="0" presId="urn:microsoft.com/office/officeart/2005/8/layout/hierarchy6"/>
    <dgm:cxn modelId="{148A71D3-1DF1-44F4-8497-4DCA323357EC}" type="presParOf" srcId="{2639D0A9-2048-437A-B9F1-43EC8B5DF541}" destId="{C581F69A-6015-4DAC-A152-9E0D55733B94}" srcOrd="5" destOrd="0" presId="urn:microsoft.com/office/officeart/2005/8/layout/hierarchy6"/>
    <dgm:cxn modelId="{E5042D74-D427-4283-8C50-B0F21CBB3EC4}" type="presParOf" srcId="{C581F69A-6015-4DAC-A152-9E0D55733B94}" destId="{C7614FCF-C6CE-4DA8-88B6-92B7D8860D8B}" srcOrd="0" destOrd="0" presId="urn:microsoft.com/office/officeart/2005/8/layout/hierarchy6"/>
    <dgm:cxn modelId="{398B780F-D53E-4C4F-BB97-D478B60D3AB5}" type="presParOf" srcId="{C581F69A-6015-4DAC-A152-9E0D55733B94}" destId="{20ACACC0-1D18-44EE-8425-768772FD1556}" srcOrd="1" destOrd="0" presId="urn:microsoft.com/office/officeart/2005/8/layout/hierarchy6"/>
    <dgm:cxn modelId="{4666DBA8-D324-457C-82EC-C32C16A06D1C}" type="presParOf" srcId="{5F841DE9-52F0-4058-8B4B-BBA4C1917FDF}" destId="{28B50FB4-6BD7-4266-B37D-8E5BA5FA95EA}" srcOrd="2" destOrd="0" presId="urn:microsoft.com/office/officeart/2005/8/layout/hierarchy6"/>
    <dgm:cxn modelId="{32DCCDAD-7A9A-4FB9-8D9E-4580D2CD2CB2}" type="presParOf" srcId="{5F841DE9-52F0-4058-8B4B-BBA4C1917FDF}" destId="{C61897D9-43D9-4667-B303-2EB351BA9B0E}" srcOrd="3" destOrd="0" presId="urn:microsoft.com/office/officeart/2005/8/layout/hierarchy6"/>
    <dgm:cxn modelId="{06370D2F-8CBC-4B0F-9C3D-C28CA3185D4A}" type="presParOf" srcId="{C61897D9-43D9-4667-B303-2EB351BA9B0E}" destId="{FF75BD74-D5D6-4FE9-BA82-A2D13781D685}" srcOrd="0" destOrd="0" presId="urn:microsoft.com/office/officeart/2005/8/layout/hierarchy6"/>
    <dgm:cxn modelId="{D8D9E8A8-5B80-46D2-B346-9219968C52EF}" type="presParOf" srcId="{C61897D9-43D9-4667-B303-2EB351BA9B0E}" destId="{B9214BEA-17B9-4A41-B806-30D4B291178B}" srcOrd="1" destOrd="0" presId="urn:microsoft.com/office/officeart/2005/8/layout/hierarchy6"/>
    <dgm:cxn modelId="{4663A938-593F-44C0-B28F-A22B4D5D5F4C}" type="presParOf" srcId="{5F841DE9-52F0-4058-8B4B-BBA4C1917FDF}" destId="{9F323AD8-6997-47A6-9586-097EDC5735E7}" srcOrd="4" destOrd="0" presId="urn:microsoft.com/office/officeart/2005/8/layout/hierarchy6"/>
    <dgm:cxn modelId="{6C86DD33-5A54-437B-8370-29AEEBF4E8B3}" type="presParOf" srcId="{5F841DE9-52F0-4058-8B4B-BBA4C1917FDF}" destId="{355C1F98-D6CE-49B4-8CA7-88FCD72BF2AE}" srcOrd="5" destOrd="0" presId="urn:microsoft.com/office/officeart/2005/8/layout/hierarchy6"/>
    <dgm:cxn modelId="{F3CA152A-8A0F-4196-9DB2-3F5ED236CDC3}" type="presParOf" srcId="{355C1F98-D6CE-49B4-8CA7-88FCD72BF2AE}" destId="{9DD860D4-51A8-4849-BF35-4C6EAFCC4F91}" srcOrd="0" destOrd="0" presId="urn:microsoft.com/office/officeart/2005/8/layout/hierarchy6"/>
    <dgm:cxn modelId="{372A157B-C07B-4321-B572-6B91CCC4B890}" type="presParOf" srcId="{355C1F98-D6CE-49B4-8CA7-88FCD72BF2AE}" destId="{9450DEE4-68F8-4A32-93AA-FB78FD5F12EF}" srcOrd="1" destOrd="0" presId="urn:microsoft.com/office/officeart/2005/8/layout/hierarchy6"/>
    <dgm:cxn modelId="{6B3DCE95-D1E2-4931-9BB7-06B98CE82C36}" type="presParOf" srcId="{5F841DE9-52F0-4058-8B4B-BBA4C1917FDF}" destId="{98C446AD-FC11-4BEC-B842-BE1003F9B49B}" srcOrd="6" destOrd="0" presId="urn:microsoft.com/office/officeart/2005/8/layout/hierarchy6"/>
    <dgm:cxn modelId="{61F10023-20D2-41C2-A22D-9BF589BA267D}" type="presParOf" srcId="{5F841DE9-52F0-4058-8B4B-BBA4C1917FDF}" destId="{D06A5B7C-DFB7-43B6-BF94-6AC3A6E1F623}" srcOrd="7" destOrd="0" presId="urn:microsoft.com/office/officeart/2005/8/layout/hierarchy6"/>
    <dgm:cxn modelId="{B63AAA55-F833-4989-A0E9-FCAFBDD6BF50}" type="presParOf" srcId="{D06A5B7C-DFB7-43B6-BF94-6AC3A6E1F623}" destId="{7058AA63-8CAC-481B-9238-27052D6F47E9}" srcOrd="0" destOrd="0" presId="urn:microsoft.com/office/officeart/2005/8/layout/hierarchy6"/>
    <dgm:cxn modelId="{4AF1E0AE-CC45-4898-BCBB-B68B3A4CE026}" type="presParOf" srcId="{D06A5B7C-DFB7-43B6-BF94-6AC3A6E1F623}" destId="{F07B40AB-EE41-402E-8326-3011FDEC8E43}" srcOrd="1" destOrd="0" presId="urn:microsoft.com/office/officeart/2005/8/layout/hierarchy6"/>
    <dgm:cxn modelId="{038B02F5-4951-44C5-AF39-797C9146F2EC}" type="presParOf" srcId="{7FE22D50-A66C-4932-94CB-11DEC23DBCFF}" destId="{CFFCC4F6-70B4-4301-A9A8-A67D0F51C1B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3BF0BE-4800-44AC-BE2E-A876FE50C94D}" type="doc">
      <dgm:prSet loTypeId="urn:microsoft.com/office/officeart/2005/8/layout/venn1" loCatId="relationship" qsTypeId="urn:microsoft.com/office/officeart/2005/8/quickstyle/3d1" qsCatId="3D" csTypeId="urn:microsoft.com/office/officeart/2005/8/colors/colorful5" csCatId="colorful" phldr="1"/>
      <dgm:spPr/>
    </dgm:pt>
    <dgm:pt modelId="{3FBEB87D-F1E4-405C-97F6-AFFD9E232D8C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8FEA634-FCCF-459B-870C-E5FC93269851}" type="parTrans" cxnId="{BCEBF733-05F8-4A61-A702-6ED9782D88E3}">
      <dgm:prSet/>
      <dgm:spPr/>
      <dgm:t>
        <a:bodyPr/>
        <a:lstStyle/>
        <a:p>
          <a:endParaRPr lang="en-AU"/>
        </a:p>
      </dgm:t>
    </dgm:pt>
    <dgm:pt modelId="{3F28001C-7190-4F61-AD87-B9668529ADFF}" type="sibTrans" cxnId="{BCEBF733-05F8-4A61-A702-6ED9782D88E3}">
      <dgm:prSet/>
      <dgm:spPr/>
      <dgm:t>
        <a:bodyPr/>
        <a:lstStyle/>
        <a:p>
          <a:endParaRPr lang="en-AU"/>
        </a:p>
      </dgm:t>
    </dgm:pt>
    <dgm:pt modelId="{AD0856B8-9EE6-4415-9E24-7C196B249345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69B1273A-6BEC-4D13-9A57-079297F1258C}" type="parTrans" cxnId="{E07E3B0C-F846-4A20-8CE2-DFBA45862D83}">
      <dgm:prSet/>
      <dgm:spPr/>
      <dgm:t>
        <a:bodyPr/>
        <a:lstStyle/>
        <a:p>
          <a:endParaRPr lang="en-AU"/>
        </a:p>
      </dgm:t>
    </dgm:pt>
    <dgm:pt modelId="{4D684D31-0AAC-4A6B-B9E8-0FBF93838D8B}" type="sibTrans" cxnId="{E07E3B0C-F846-4A20-8CE2-DFBA45862D83}">
      <dgm:prSet/>
      <dgm:spPr/>
      <dgm:t>
        <a:bodyPr/>
        <a:lstStyle/>
        <a:p>
          <a:endParaRPr lang="en-AU"/>
        </a:p>
      </dgm:t>
    </dgm:pt>
    <dgm:pt modelId="{5D09C9B2-33E5-4223-A0DF-459B2A79EEA7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B0FC0DE-F8C3-4F6D-8BBC-7C5EBC97CC3A}" type="parTrans" cxnId="{BAE78AC7-81B7-4E42-8E45-F5DC0C9B0873}">
      <dgm:prSet/>
      <dgm:spPr/>
      <dgm:t>
        <a:bodyPr/>
        <a:lstStyle/>
        <a:p>
          <a:endParaRPr lang="en-AU"/>
        </a:p>
      </dgm:t>
    </dgm:pt>
    <dgm:pt modelId="{DE7D5AF4-FAC7-42E8-9B03-B6960DBA2602}" type="sibTrans" cxnId="{BAE78AC7-81B7-4E42-8E45-F5DC0C9B0873}">
      <dgm:prSet/>
      <dgm:spPr/>
      <dgm:t>
        <a:bodyPr/>
        <a:lstStyle/>
        <a:p>
          <a:endParaRPr lang="en-AU"/>
        </a:p>
      </dgm:t>
    </dgm:pt>
    <dgm:pt modelId="{6EC07AE9-D8B4-4E5D-A23A-AF6199F7503E}" type="pres">
      <dgm:prSet presAssocID="{D13BF0BE-4800-44AC-BE2E-A876FE50C94D}" presName="compositeShape" presStyleCnt="0">
        <dgm:presLayoutVars>
          <dgm:chMax val="7"/>
          <dgm:dir/>
          <dgm:resizeHandles val="exact"/>
        </dgm:presLayoutVars>
      </dgm:prSet>
      <dgm:spPr/>
    </dgm:pt>
    <dgm:pt modelId="{AEC796D1-9DE2-40D0-8974-DBB38B3C89EC}" type="pres">
      <dgm:prSet presAssocID="{3FBEB87D-F1E4-405C-97F6-AFFD9E232D8C}" presName="circ1" presStyleLbl="vennNode1" presStyleIdx="0" presStyleCnt="3"/>
      <dgm:spPr/>
      <dgm:t>
        <a:bodyPr/>
        <a:lstStyle/>
        <a:p>
          <a:endParaRPr lang="en-AU"/>
        </a:p>
      </dgm:t>
    </dgm:pt>
    <dgm:pt modelId="{9229B1D2-4D15-4E51-A5EF-7506456440E7}" type="pres">
      <dgm:prSet presAssocID="{3FBEB87D-F1E4-405C-97F6-AFFD9E232D8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E016141-F725-48FA-9A77-33635BBF4830}" type="pres">
      <dgm:prSet presAssocID="{AD0856B8-9EE6-4415-9E24-7C196B249345}" presName="circ2" presStyleLbl="vennNode1" presStyleIdx="1" presStyleCnt="3"/>
      <dgm:spPr/>
      <dgm:t>
        <a:bodyPr/>
        <a:lstStyle/>
        <a:p>
          <a:endParaRPr lang="en-AU"/>
        </a:p>
      </dgm:t>
    </dgm:pt>
    <dgm:pt modelId="{EFC45E3A-63E7-4275-8B57-A0264C281C6F}" type="pres">
      <dgm:prSet presAssocID="{AD0856B8-9EE6-4415-9E24-7C196B24934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2628-E26A-4F1A-8C1F-272E6BBE4FC8}" type="pres">
      <dgm:prSet presAssocID="{5D09C9B2-33E5-4223-A0DF-459B2A79EEA7}" presName="circ3" presStyleLbl="vennNode1" presStyleIdx="2" presStyleCnt="3"/>
      <dgm:spPr/>
      <dgm:t>
        <a:bodyPr/>
        <a:lstStyle/>
        <a:p>
          <a:endParaRPr lang="en-AU"/>
        </a:p>
      </dgm:t>
    </dgm:pt>
    <dgm:pt modelId="{79964039-CC68-4A34-A813-BE4083D1C709}" type="pres">
      <dgm:prSet presAssocID="{5D09C9B2-33E5-4223-A0DF-459B2A79EEA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73203272-A3A9-45CD-AEC1-203E77C15D6A}" type="presOf" srcId="{3FBEB87D-F1E4-405C-97F6-AFFD9E232D8C}" destId="{AEC796D1-9DE2-40D0-8974-DBB38B3C89EC}" srcOrd="0" destOrd="0" presId="urn:microsoft.com/office/officeart/2005/8/layout/venn1"/>
    <dgm:cxn modelId="{E07E3B0C-F846-4A20-8CE2-DFBA45862D83}" srcId="{D13BF0BE-4800-44AC-BE2E-A876FE50C94D}" destId="{AD0856B8-9EE6-4415-9E24-7C196B249345}" srcOrd="1" destOrd="0" parTransId="{69B1273A-6BEC-4D13-9A57-079297F1258C}" sibTransId="{4D684D31-0AAC-4A6B-B9E8-0FBF93838D8B}"/>
    <dgm:cxn modelId="{BCEBF733-05F8-4A61-A702-6ED9782D88E3}" srcId="{D13BF0BE-4800-44AC-BE2E-A876FE50C94D}" destId="{3FBEB87D-F1E4-405C-97F6-AFFD9E232D8C}" srcOrd="0" destOrd="0" parTransId="{C8FEA634-FCCF-459B-870C-E5FC93269851}" sibTransId="{3F28001C-7190-4F61-AD87-B9668529ADFF}"/>
    <dgm:cxn modelId="{BAE78AC7-81B7-4E42-8E45-F5DC0C9B0873}" srcId="{D13BF0BE-4800-44AC-BE2E-A876FE50C94D}" destId="{5D09C9B2-33E5-4223-A0DF-459B2A79EEA7}" srcOrd="2" destOrd="0" parTransId="{FB0FC0DE-F8C3-4F6D-8BBC-7C5EBC97CC3A}" sibTransId="{DE7D5AF4-FAC7-42E8-9B03-B6960DBA2602}"/>
    <dgm:cxn modelId="{B8BF4863-ABB9-4E79-BDF0-D79F89B2B377}" type="presOf" srcId="{D13BF0BE-4800-44AC-BE2E-A876FE50C94D}" destId="{6EC07AE9-D8B4-4E5D-A23A-AF6199F7503E}" srcOrd="0" destOrd="0" presId="urn:microsoft.com/office/officeart/2005/8/layout/venn1"/>
    <dgm:cxn modelId="{FA919104-CBE1-4CED-B7D4-41C3A60B8BA6}" type="presOf" srcId="{AD0856B8-9EE6-4415-9E24-7C196B249345}" destId="{EFC45E3A-63E7-4275-8B57-A0264C281C6F}" srcOrd="1" destOrd="0" presId="urn:microsoft.com/office/officeart/2005/8/layout/venn1"/>
    <dgm:cxn modelId="{9DDA18BC-6E88-4536-8021-C47816D92951}" type="presOf" srcId="{AD0856B8-9EE6-4415-9E24-7C196B249345}" destId="{CE016141-F725-48FA-9A77-33635BBF4830}" srcOrd="0" destOrd="0" presId="urn:microsoft.com/office/officeart/2005/8/layout/venn1"/>
    <dgm:cxn modelId="{8B94144E-A16D-4BCC-BD81-D52667749732}" type="presOf" srcId="{5D09C9B2-33E5-4223-A0DF-459B2A79EEA7}" destId="{F23F2628-E26A-4F1A-8C1F-272E6BBE4FC8}" srcOrd="0" destOrd="0" presId="urn:microsoft.com/office/officeart/2005/8/layout/venn1"/>
    <dgm:cxn modelId="{341D13D5-DBBC-4E68-80C7-7F77A631BCAA}" type="presOf" srcId="{3FBEB87D-F1E4-405C-97F6-AFFD9E232D8C}" destId="{9229B1D2-4D15-4E51-A5EF-7506456440E7}" srcOrd="1" destOrd="0" presId="urn:microsoft.com/office/officeart/2005/8/layout/venn1"/>
    <dgm:cxn modelId="{10ED5045-AB8F-47BA-B843-37009914FDB0}" type="presOf" srcId="{5D09C9B2-33E5-4223-A0DF-459B2A79EEA7}" destId="{79964039-CC68-4A34-A813-BE4083D1C709}" srcOrd="1" destOrd="0" presId="urn:microsoft.com/office/officeart/2005/8/layout/venn1"/>
    <dgm:cxn modelId="{245791F6-71DF-43CF-84F8-E58FF170B3E4}" type="presParOf" srcId="{6EC07AE9-D8B4-4E5D-A23A-AF6199F7503E}" destId="{AEC796D1-9DE2-40D0-8974-DBB38B3C89EC}" srcOrd="0" destOrd="0" presId="urn:microsoft.com/office/officeart/2005/8/layout/venn1"/>
    <dgm:cxn modelId="{3F3145D2-4929-46C2-A814-521AB18F32DE}" type="presParOf" srcId="{6EC07AE9-D8B4-4E5D-A23A-AF6199F7503E}" destId="{9229B1D2-4D15-4E51-A5EF-7506456440E7}" srcOrd="1" destOrd="0" presId="urn:microsoft.com/office/officeart/2005/8/layout/venn1"/>
    <dgm:cxn modelId="{54B45C56-8718-4579-9E37-7DFBE860FF11}" type="presParOf" srcId="{6EC07AE9-D8B4-4E5D-A23A-AF6199F7503E}" destId="{CE016141-F725-48FA-9A77-33635BBF4830}" srcOrd="2" destOrd="0" presId="urn:microsoft.com/office/officeart/2005/8/layout/venn1"/>
    <dgm:cxn modelId="{1236EA96-989F-4175-BB93-D52B8BFFBA28}" type="presParOf" srcId="{6EC07AE9-D8B4-4E5D-A23A-AF6199F7503E}" destId="{EFC45E3A-63E7-4275-8B57-A0264C281C6F}" srcOrd="3" destOrd="0" presId="urn:microsoft.com/office/officeart/2005/8/layout/venn1"/>
    <dgm:cxn modelId="{D99172D0-53E0-42EF-A65C-8B9434CA3642}" type="presParOf" srcId="{6EC07AE9-D8B4-4E5D-A23A-AF6199F7503E}" destId="{F23F2628-E26A-4F1A-8C1F-272E6BBE4FC8}" srcOrd="4" destOrd="0" presId="urn:microsoft.com/office/officeart/2005/8/layout/venn1"/>
    <dgm:cxn modelId="{5F3E9D2D-7C06-4C45-86F0-DA24D337DBF5}" type="presParOf" srcId="{6EC07AE9-D8B4-4E5D-A23A-AF6199F7503E}" destId="{79964039-CC68-4A34-A813-BE4083D1C70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88B961-5286-4783-9971-8041D1977787}" type="datetimeFigureOut">
              <a:rPr lang="en-GB" smtClean="0"/>
              <a:t>23/05/2013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A49450-8712-4E76-946E-52D417DDEA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6126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7626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34706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9043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91698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83916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2791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11470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40289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3507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93462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This process enables produce to be transported efficiently via the underground rail without the need for human supervision.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15065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07802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83610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53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151582" y="2032004"/>
            <a:ext cx="5880576" cy="2519614"/>
          </a:xfrm>
          <a:custGeom>
            <a:avLst/>
            <a:gdLst>
              <a:gd name="connsiteX0" fmla="*/ 1259807 w 5880576"/>
              <a:gd name="connsiteY0" fmla="*/ 0 h 2519614"/>
              <a:gd name="connsiteX1" fmla="*/ 2304459 w 5880576"/>
              <a:gd name="connsiteY1" fmla="*/ 555437 h 2519614"/>
              <a:gd name="connsiteX2" fmla="*/ 2363207 w 5880576"/>
              <a:gd name="connsiteY2" fmla="*/ 663672 h 2519614"/>
              <a:gd name="connsiteX3" fmla="*/ 3763937 w 5880576"/>
              <a:gd name="connsiteY3" fmla="*/ 663672 h 2519614"/>
              <a:gd name="connsiteX4" fmla="*/ 3763937 w 5880576"/>
              <a:gd name="connsiteY4" fmla="*/ 51672 h 2519614"/>
              <a:gd name="connsiteX5" fmla="*/ 5880576 w 5880576"/>
              <a:gd name="connsiteY5" fmla="*/ 1275672 h 2519614"/>
              <a:gd name="connsiteX6" fmla="*/ 3763937 w 5880576"/>
              <a:gd name="connsiteY6" fmla="*/ 2499672 h 2519614"/>
              <a:gd name="connsiteX7" fmla="*/ 3763937 w 5880576"/>
              <a:gd name="connsiteY7" fmla="*/ 1887672 h 2519614"/>
              <a:gd name="connsiteX8" fmla="*/ 2345984 w 5880576"/>
              <a:gd name="connsiteY8" fmla="*/ 1887672 h 2519614"/>
              <a:gd name="connsiteX9" fmla="*/ 2304459 w 5880576"/>
              <a:gd name="connsiteY9" fmla="*/ 1964177 h 2519614"/>
              <a:gd name="connsiteX10" fmla="*/ 1259807 w 5880576"/>
              <a:gd name="connsiteY10" fmla="*/ 2519614 h 2519614"/>
              <a:gd name="connsiteX11" fmla="*/ 0 w 5880576"/>
              <a:gd name="connsiteY11" fmla="*/ 1259807 h 2519614"/>
              <a:gd name="connsiteX12" fmla="*/ 1259807 w 5880576"/>
              <a:gd name="connsiteY12" fmla="*/ 0 h 251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80576" h="2519614">
                <a:moveTo>
                  <a:pt x="1259807" y="0"/>
                </a:moveTo>
                <a:cubicBezTo>
                  <a:pt x="1694665" y="0"/>
                  <a:pt x="2078062" y="220326"/>
                  <a:pt x="2304459" y="555437"/>
                </a:cubicBezTo>
                <a:lnTo>
                  <a:pt x="2363207" y="663672"/>
                </a:lnTo>
                <a:lnTo>
                  <a:pt x="3763937" y="663672"/>
                </a:lnTo>
                <a:lnTo>
                  <a:pt x="3763937" y="51672"/>
                </a:lnTo>
                <a:lnTo>
                  <a:pt x="5880576" y="1275672"/>
                </a:lnTo>
                <a:lnTo>
                  <a:pt x="3763937" y="2499672"/>
                </a:lnTo>
                <a:lnTo>
                  <a:pt x="3763937" y="1887672"/>
                </a:lnTo>
                <a:lnTo>
                  <a:pt x="2345984" y="1887672"/>
                </a:lnTo>
                <a:lnTo>
                  <a:pt x="2304459" y="1964177"/>
                </a:lnTo>
                <a:cubicBezTo>
                  <a:pt x="2078062" y="2299288"/>
                  <a:pt x="1694665" y="2519614"/>
                  <a:pt x="1259807" y="2519614"/>
                </a:cubicBezTo>
                <a:cubicBezTo>
                  <a:pt x="564035" y="2519614"/>
                  <a:pt x="0" y="1955579"/>
                  <a:pt x="0" y="1259807"/>
                </a:cubicBezTo>
                <a:cubicBezTo>
                  <a:pt x="0" y="564035"/>
                  <a:pt x="564035" y="0"/>
                  <a:pt x="1259807" y="0"/>
                </a:cubicBezTo>
                <a:close/>
              </a:path>
            </a:pathLst>
          </a:custGeom>
          <a:solidFill>
            <a:srgbClr val="F8A12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cells</a:t>
            </a:r>
            <a:br>
              <a:rPr lang="en-AU" dirty="0" smtClean="0"/>
            </a:br>
            <a:endParaRPr lang="en-GB" dirty="0"/>
          </a:p>
        </p:txBody>
      </p:sp>
      <p:graphicFrame>
        <p:nvGraphicFramePr>
          <p:cNvPr id="4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0160762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12076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Nature’s solution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6253399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746983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Renewable Energy Sources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Solar</a:t>
            </a:r>
          </a:p>
          <a:p>
            <a:r>
              <a:rPr lang="en-AU" dirty="0"/>
              <a:t>Wind – fastest growing source of electricity</a:t>
            </a:r>
          </a:p>
          <a:p>
            <a:r>
              <a:rPr lang="en-AU" dirty="0"/>
              <a:t>Waves – sausage-shaped tubes 5km off coast</a:t>
            </a:r>
          </a:p>
          <a:p>
            <a:r>
              <a:rPr lang="en-AU" dirty="0"/>
              <a:t>Hydrogen – one of the most challenging &amp; potentially promising sources</a:t>
            </a:r>
          </a:p>
          <a:p>
            <a:r>
              <a:rPr lang="en-AU" dirty="0"/>
              <a:t>Biomass – organic material i.e. Sawmill waste, agricultural </a:t>
            </a:r>
            <a:r>
              <a:rPr lang="en-AU" dirty="0" err="1"/>
              <a:t>byproducts</a:t>
            </a:r>
            <a:r>
              <a:rPr lang="en-AU" dirty="0"/>
              <a:t>, organic components from municipal waste – burned to produce electricity</a:t>
            </a:r>
          </a:p>
          <a:p>
            <a:r>
              <a:rPr lang="en-AU" dirty="0"/>
              <a:t>Geothermal – energy from heat inside the earth, i.e. steam, hot springs and volcanic </a:t>
            </a:r>
            <a:r>
              <a:rPr lang="en-AU" dirty="0" smtClean="0"/>
              <a:t>activity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210168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151582" y="2032004"/>
            <a:ext cx="5880576" cy="2519614"/>
          </a:xfrm>
          <a:custGeom>
            <a:avLst/>
            <a:gdLst>
              <a:gd name="connsiteX0" fmla="*/ 1259807 w 5880576"/>
              <a:gd name="connsiteY0" fmla="*/ 0 h 2519614"/>
              <a:gd name="connsiteX1" fmla="*/ 2304459 w 5880576"/>
              <a:gd name="connsiteY1" fmla="*/ 555437 h 2519614"/>
              <a:gd name="connsiteX2" fmla="*/ 2363207 w 5880576"/>
              <a:gd name="connsiteY2" fmla="*/ 663672 h 2519614"/>
              <a:gd name="connsiteX3" fmla="*/ 3763937 w 5880576"/>
              <a:gd name="connsiteY3" fmla="*/ 663672 h 2519614"/>
              <a:gd name="connsiteX4" fmla="*/ 3763937 w 5880576"/>
              <a:gd name="connsiteY4" fmla="*/ 51672 h 2519614"/>
              <a:gd name="connsiteX5" fmla="*/ 5880576 w 5880576"/>
              <a:gd name="connsiteY5" fmla="*/ 1275672 h 2519614"/>
              <a:gd name="connsiteX6" fmla="*/ 3763937 w 5880576"/>
              <a:gd name="connsiteY6" fmla="*/ 2499672 h 2519614"/>
              <a:gd name="connsiteX7" fmla="*/ 3763937 w 5880576"/>
              <a:gd name="connsiteY7" fmla="*/ 1887672 h 2519614"/>
              <a:gd name="connsiteX8" fmla="*/ 2345984 w 5880576"/>
              <a:gd name="connsiteY8" fmla="*/ 1887672 h 2519614"/>
              <a:gd name="connsiteX9" fmla="*/ 2304459 w 5880576"/>
              <a:gd name="connsiteY9" fmla="*/ 1964177 h 2519614"/>
              <a:gd name="connsiteX10" fmla="*/ 1259807 w 5880576"/>
              <a:gd name="connsiteY10" fmla="*/ 2519614 h 2519614"/>
              <a:gd name="connsiteX11" fmla="*/ 0 w 5880576"/>
              <a:gd name="connsiteY11" fmla="*/ 1259807 h 2519614"/>
              <a:gd name="connsiteX12" fmla="*/ 1259807 w 5880576"/>
              <a:gd name="connsiteY12" fmla="*/ 0 h 251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80576" h="2519614">
                <a:moveTo>
                  <a:pt x="1259807" y="0"/>
                </a:moveTo>
                <a:cubicBezTo>
                  <a:pt x="1694665" y="0"/>
                  <a:pt x="2078062" y="220326"/>
                  <a:pt x="2304459" y="555437"/>
                </a:cubicBezTo>
                <a:lnTo>
                  <a:pt x="2363207" y="663672"/>
                </a:lnTo>
                <a:lnTo>
                  <a:pt x="3763937" y="663672"/>
                </a:lnTo>
                <a:lnTo>
                  <a:pt x="3763937" y="51672"/>
                </a:lnTo>
                <a:lnTo>
                  <a:pt x="5880576" y="1275672"/>
                </a:lnTo>
                <a:lnTo>
                  <a:pt x="3763937" y="2499672"/>
                </a:lnTo>
                <a:lnTo>
                  <a:pt x="3763937" y="1887672"/>
                </a:lnTo>
                <a:lnTo>
                  <a:pt x="2345984" y="1887672"/>
                </a:lnTo>
                <a:lnTo>
                  <a:pt x="2304459" y="1964177"/>
                </a:lnTo>
                <a:cubicBezTo>
                  <a:pt x="2078062" y="2299288"/>
                  <a:pt x="1694665" y="2519614"/>
                  <a:pt x="1259807" y="2519614"/>
                </a:cubicBezTo>
                <a:cubicBezTo>
                  <a:pt x="564035" y="2519614"/>
                  <a:pt x="0" y="1955579"/>
                  <a:pt x="0" y="1259807"/>
                </a:cubicBezTo>
                <a:cubicBezTo>
                  <a:pt x="0" y="564035"/>
                  <a:pt x="564035" y="0"/>
                  <a:pt x="1259807" y="0"/>
                </a:cubicBezTo>
                <a:close/>
              </a:path>
            </a:pathLst>
          </a:custGeom>
          <a:solidFill>
            <a:srgbClr val="F8A12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865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2194560"/>
            <a:ext cx="10862733" cy="4024125"/>
          </a:xfrm>
        </p:spPr>
        <p:txBody>
          <a:bodyPr numCol="2"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r>
              <a:rPr lang="en-AU" dirty="0" smtClean="0"/>
              <a:t>Wind racers</a:t>
            </a:r>
          </a:p>
          <a:p>
            <a:r>
              <a:rPr lang="en-AU" dirty="0" smtClean="0"/>
              <a:t>Terra travellers</a:t>
            </a:r>
          </a:p>
          <a:p>
            <a:r>
              <a:rPr lang="en-AU" dirty="0" smtClean="0"/>
              <a:t>Body skimmers</a:t>
            </a:r>
          </a:p>
          <a:p>
            <a:r>
              <a:rPr lang="en-AU" dirty="0" smtClean="0"/>
              <a:t>Hydro packs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2039709" y="3475530"/>
            <a:ext cx="8255456" cy="2612668"/>
            <a:chOff x="2039709" y="3475530"/>
            <a:chExt cx="8255456" cy="2612668"/>
          </a:xfrm>
        </p:grpSpPr>
        <p:sp>
          <p:nvSpPr>
            <p:cNvPr id="4" name="Rounded Rectangle 3"/>
            <p:cNvSpPr/>
            <p:nvPr/>
          </p:nvSpPr>
          <p:spPr>
            <a:xfrm>
              <a:off x="2039709" y="3475530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Create</a:t>
              </a:r>
              <a:endParaRPr lang="en-GB" sz="24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3706244" y="5217341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Market</a:t>
              </a:r>
              <a:endParaRPr lang="en-GB" sz="24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7039314" y="5217341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Review</a:t>
              </a:r>
              <a:endParaRPr lang="en-GB" sz="2400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5372779" y="3475530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Storage</a:t>
              </a:r>
              <a:endParaRPr lang="en-GB" sz="2400" dirty="0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8705850" y="3475530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Ship	</a:t>
              </a:r>
              <a:endParaRPr lang="en-GB" sz="2400" dirty="0"/>
            </a:p>
          </p:txBody>
        </p:sp>
        <p:cxnSp>
          <p:nvCxnSpPr>
            <p:cNvPr id="16" name="Straight Arrow Connector 15"/>
            <p:cNvCxnSpPr>
              <a:stCxn id="4" idx="3"/>
              <a:endCxn id="10" idx="1"/>
            </p:cNvCxnSpPr>
            <p:nvPr/>
          </p:nvCxnSpPr>
          <p:spPr>
            <a:xfrm>
              <a:off x="3629024" y="3910959"/>
              <a:ext cx="174375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10" idx="3"/>
              <a:endCxn id="11" idx="1"/>
            </p:cNvCxnSpPr>
            <p:nvPr/>
          </p:nvCxnSpPr>
          <p:spPr>
            <a:xfrm>
              <a:off x="6962094" y="3910959"/>
              <a:ext cx="174375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Elbow Connector 21"/>
            <p:cNvCxnSpPr>
              <a:stCxn id="11" idx="2"/>
              <a:endCxn id="7" idx="3"/>
            </p:cNvCxnSpPr>
            <p:nvPr/>
          </p:nvCxnSpPr>
          <p:spPr>
            <a:xfrm rot="5400000">
              <a:off x="8411378" y="4563639"/>
              <a:ext cx="1306383" cy="871879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stCxn id="7" idx="1"/>
              <a:endCxn id="6" idx="3"/>
            </p:cNvCxnSpPr>
            <p:nvPr/>
          </p:nvCxnSpPr>
          <p:spPr>
            <a:xfrm flipH="1">
              <a:off x="5295559" y="5652770"/>
              <a:ext cx="174375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0693468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6027029"/>
              </p:ext>
            </p:extLst>
          </p:nvPr>
        </p:nvGraphicFramePr>
        <p:xfrm>
          <a:off x="685800" y="2905125"/>
          <a:ext cx="10820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0200"/>
                <a:gridCol w="54102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Category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Percentage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Personal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Public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Freight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55481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4075726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395</TotalTime>
  <Words>222</Words>
  <Application>Microsoft Office PowerPoint</Application>
  <PresentationFormat>Widescreen</PresentationFormat>
  <Paragraphs>89</Paragraphs>
  <Slides>14</Slides>
  <Notes>14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Current usage</vt:lpstr>
      <vt:lpstr>Renewable solutions</vt:lpstr>
      <vt:lpstr>Solar cells </vt:lpstr>
      <vt:lpstr>Nature’s solution</vt:lpstr>
      <vt:lpstr>Renewable Energy Sources</vt:lpstr>
      <vt:lpstr>Future trends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51</cp:revision>
  <dcterms:created xsi:type="dcterms:W3CDTF">2013-05-17T01:38:36Z</dcterms:created>
  <dcterms:modified xsi:type="dcterms:W3CDTF">2013-05-23T02:50:42Z</dcterms:modified>
</cp:coreProperties>
</file>