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60" d="100"/>
          <a:sy n="6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29/10/2010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63888" y="3556001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</TotalTime>
  <Words>153</Words>
  <Application>Microsoft Office PowerPoint</Application>
  <PresentationFormat>On-screen Show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71</cp:revision>
  <dcterms:created xsi:type="dcterms:W3CDTF">2010-09-15T02:43:03Z</dcterms:created>
  <dcterms:modified xsi:type="dcterms:W3CDTF">2010-10-29T03:36:04Z</dcterms:modified>
</cp:coreProperties>
</file>