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11/11/2010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11/11/2010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11/11/2010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2DD919-6F7E-4CC5-9B0E-CDA1376DDDC5}" type="datetimeFigureOut">
              <a:rPr lang="en-US" smtClean="0"/>
              <a:pPr/>
              <a:t>11/11/2010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Course%20Files%20for%20PowerPoint%202010\Dice.mpeg" TargetMode="External"/><Relationship Id="rId1" Type="http://schemas.microsoft.com/office/2007/relationships/media" Target="file:///C:\Course%20Files%20for%20PowerPoint%202010\Dice.mpeg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696744" cy="1584176"/>
          </a:xfrm>
        </p:spPr>
        <p:txBody>
          <a:bodyPr>
            <a:noAutofit/>
          </a:bodyPr>
          <a:lstStyle/>
          <a:p>
            <a:r>
              <a:rPr lang="en-AU" sz="4400" dirty="0" smtClean="0"/>
              <a:t>Don’t Gamble With Communication</a:t>
            </a:r>
            <a:endParaRPr lang="en-AU" sz="4400" dirty="0"/>
          </a:p>
        </p:txBody>
      </p:sp>
      <p:pic>
        <p:nvPicPr>
          <p:cNvPr id="4" name="Dice.mpe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048000" y="22860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10909"/>
          </a:xfrm>
        </p:spPr>
        <p:txBody>
          <a:bodyPr>
            <a:normAutofit/>
          </a:bodyPr>
          <a:lstStyle/>
          <a:p>
            <a:r>
              <a:rPr lang="en-AU" dirty="0" smtClean="0"/>
              <a:t>Effective communication = Happy customers</a:t>
            </a:r>
            <a:endParaRPr lang="en-AU" dirty="0"/>
          </a:p>
        </p:txBody>
      </p:sp>
      <p:pic>
        <p:nvPicPr>
          <p:cNvPr id="6" name="clap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1044" name="Picture 20" descr="C:\Users\NatalieF\AppData\Local\Microsoft\Windows\Temporary Internet Files\Content.IE5\O1XZLWVL\MM900303478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815" y="3429000"/>
            <a:ext cx="1931704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283</TotalTime>
  <Words>9</Words>
  <Application>Microsoft Office PowerPoint</Application>
  <PresentationFormat>On-screen Show (4:3)</PresentationFormat>
  <Paragraphs>2</Paragraphs>
  <Slides>2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Don’t Gamble With Communication</vt:lpstr>
      <vt:lpstr>Effective communication = Happy customers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Natalie Ford</cp:lastModifiedBy>
  <cp:revision>26</cp:revision>
  <dcterms:created xsi:type="dcterms:W3CDTF">2008-04-29T03:08:15Z</dcterms:created>
  <dcterms:modified xsi:type="dcterms:W3CDTF">2010-11-10T21:25:28Z</dcterms:modified>
</cp:coreProperties>
</file>