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53" r:id="rId1"/>
  </p:sldMasterIdLst>
  <p:sldIdLst>
    <p:sldId id="256" r:id="rId2"/>
    <p:sldId id="262" r:id="rId3"/>
    <p:sldId id="263" r:id="rId4"/>
    <p:sldId id="257" r:id="rId5"/>
    <p:sldId id="258" r:id="rId6"/>
    <p:sldId id="259" r:id="rId7"/>
    <p:sldId id="265" r:id="rId8"/>
    <p:sldId id="264" r:id="rId9"/>
    <p:sldId id="266" r:id="rId10"/>
    <p:sldId id="267" r:id="rId11"/>
    <p:sldId id="261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05" autoAdjust="0"/>
    <p:restoredTop sz="96412" autoAdjust="0"/>
  </p:normalViewPr>
  <p:slideViewPr>
    <p:cSldViewPr snapToGrid="0">
      <p:cViewPr varScale="1">
        <p:scale>
          <a:sx n="92" d="100"/>
          <a:sy n="92" d="100"/>
        </p:scale>
        <p:origin x="30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Usage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Sheet1!$A$2:$A$4</c:f>
              <c:strCache>
                <c:ptCount val="3"/>
                <c:pt idx="0">
                  <c:v>Personal</c:v>
                </c:pt>
                <c:pt idx="1">
                  <c:v>Public</c:v>
                </c:pt>
                <c:pt idx="2">
                  <c:v>Freight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25</c:v>
                </c:pt>
                <c:pt idx="1">
                  <c:v>40</c:v>
                </c:pt>
                <c:pt idx="2">
                  <c:v>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smtClean="0"/>
              <a:t>5/22/2014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954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2081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06861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123668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27341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5/22/2014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81561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5/22/2014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89337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2745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3741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435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9441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4639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5/22/2014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11771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5/22/2014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6745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5/22/2014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281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6443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86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5/22/2014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48000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  <p:sldLayoutId id="2147483765" r:id="rId12"/>
    <p:sldLayoutId id="2147483766" r:id="rId13"/>
    <p:sldLayoutId id="2147483767" r:id="rId14"/>
    <p:sldLayoutId id="2147483768" r:id="rId15"/>
    <p:sldLayoutId id="2147483769" r:id="rId16"/>
    <p:sldLayoutId id="2147483770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W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8229600" y="5546035"/>
            <a:ext cx="3081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Presented by Janice Ian</a:t>
            </a:r>
            <a:endParaRPr lang="en-GB" dirty="0"/>
          </a:p>
        </p:txBody>
      </p:sp>
      <p:sp>
        <p:nvSpPr>
          <p:cNvPr id="5" name="Right Arrow 4"/>
          <p:cNvSpPr/>
          <p:nvPr/>
        </p:nvSpPr>
        <p:spPr>
          <a:xfrm>
            <a:off x="1562100" y="4318002"/>
            <a:ext cx="2038350" cy="7423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4191000" y="4318001"/>
            <a:ext cx="1047750" cy="10477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80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Vehicles </a:t>
            </a:r>
            <a:br>
              <a:rPr lang="en-AU" dirty="0" smtClean="0"/>
            </a:b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2187" y="2159000"/>
            <a:ext cx="3332678" cy="2175010"/>
          </a:xfrm>
          <a:prstGeom prst="rect">
            <a:avLst/>
          </a:prstGeom>
        </p:spPr>
      </p:pic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056" y="4334010"/>
            <a:ext cx="2889972" cy="1742845"/>
          </a:xfrm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5708" y="3889799"/>
            <a:ext cx="2641460" cy="2411253"/>
          </a:xfrm>
        </p:spPr>
      </p:pic>
    </p:spTree>
    <p:extLst>
      <p:ext uri="{BB962C8B-B14F-4D97-AF65-F5344CB8AC3E}">
        <p14:creationId xmlns:p14="http://schemas.microsoft.com/office/powerpoint/2010/main" val="21574711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</a:t>
            </a:r>
            <a:r>
              <a:rPr lang="en-AU" smtClean="0"/>
              <a:t>New Direction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41125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directions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</a:p>
          <a:p>
            <a:pPr lvl="1"/>
            <a:r>
              <a:rPr lang="en-AU" dirty="0" smtClean="0"/>
              <a:t>Personal</a:t>
            </a:r>
          </a:p>
          <a:p>
            <a:pPr lvl="1"/>
            <a:r>
              <a:rPr lang="en-AU" dirty="0" smtClean="0"/>
              <a:t>People transport</a:t>
            </a:r>
          </a:p>
          <a:p>
            <a:pPr lvl="1"/>
            <a:r>
              <a:rPr lang="en-AU" dirty="0" smtClean="0"/>
              <a:t>Freight</a:t>
            </a:r>
          </a:p>
          <a:p>
            <a:pPr lvl="1"/>
            <a:r>
              <a:rPr lang="en-AU" dirty="0" smtClean="0"/>
              <a:t>Usage</a:t>
            </a:r>
          </a:p>
          <a:p>
            <a:r>
              <a:rPr lang="en-AU" dirty="0" smtClean="0"/>
              <a:t>Renewable solution</a:t>
            </a:r>
          </a:p>
          <a:p>
            <a:r>
              <a:rPr lang="en-AU" dirty="0" smtClean="0"/>
              <a:t>Solar cells</a:t>
            </a:r>
          </a:p>
          <a:p>
            <a:r>
              <a:rPr lang="en-AU" dirty="0" smtClean="0"/>
              <a:t>Nature’s solution</a:t>
            </a:r>
          </a:p>
          <a:p>
            <a:r>
              <a:rPr lang="en-AU" dirty="0" smtClean="0"/>
              <a:t>Future trends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86713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85943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Electric cars</a:t>
            </a:r>
          </a:p>
          <a:p>
            <a:r>
              <a:rPr lang="en-AU" dirty="0" smtClean="0"/>
              <a:t>Solar scooters</a:t>
            </a:r>
          </a:p>
          <a:p>
            <a:r>
              <a:rPr lang="en-AU" dirty="0" smtClean="0"/>
              <a:t>Methane copters</a:t>
            </a:r>
          </a:p>
          <a:p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801308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 transport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Electric shuttles</a:t>
            </a:r>
          </a:p>
          <a:p>
            <a:r>
              <a:rPr lang="en-AU" dirty="0" smtClean="0"/>
              <a:t>New age jets</a:t>
            </a:r>
          </a:p>
          <a:p>
            <a:r>
              <a:rPr lang="en-AU" dirty="0" smtClean="0"/>
              <a:t>Fuel cell systems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252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freight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Ionic transport depots</a:t>
            </a:r>
          </a:p>
          <a:p>
            <a:r>
              <a:rPr lang="en-AU" dirty="0" smtClean="0"/>
              <a:t>Thermal management systems</a:t>
            </a:r>
          </a:p>
          <a:p>
            <a:r>
              <a:rPr lang="en-AU" dirty="0" smtClean="0"/>
              <a:t>Logistics engineering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05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GB" dirty="0"/>
          </a:p>
        </p:txBody>
      </p:sp>
      <p:graphicFrame>
        <p:nvGraphicFramePr>
          <p:cNvPr id="15" name="Content Placeholder 1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7131931"/>
              </p:ext>
            </p:extLst>
          </p:nvPr>
        </p:nvGraphicFramePr>
        <p:xfrm>
          <a:off x="685800" y="2193925"/>
          <a:ext cx="10820400" cy="40243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90918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Renewable solutions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78493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Future trends</a:t>
            </a:r>
            <a:endParaRPr lang="en-GB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9149" y="2193925"/>
            <a:ext cx="2687302" cy="4024313"/>
          </a:xfrm>
        </p:spPr>
      </p:pic>
      <p:sp>
        <p:nvSpPr>
          <p:cNvPr id="4" name="Text Placeholder 3"/>
          <p:cNvSpPr>
            <a:spLocks noGrp="1"/>
          </p:cNvSpPr>
          <p:nvPr>
            <p:ph sz="half" idx="2"/>
          </p:nvPr>
        </p:nvSpPr>
        <p:spPr>
          <a:xfrm>
            <a:off x="4991100" y="2194559"/>
            <a:ext cx="5334000" cy="4024125"/>
          </a:xfrm>
        </p:spPr>
        <p:txBody>
          <a:bodyPr/>
          <a:lstStyle/>
          <a:p>
            <a:r>
              <a:rPr lang="en-AU" dirty="0" smtClean="0"/>
              <a:t>Hybridisation</a:t>
            </a:r>
          </a:p>
          <a:p>
            <a:r>
              <a:rPr lang="en-AU" dirty="0" smtClean="0"/>
              <a:t>Solid oxide technology</a:t>
            </a:r>
          </a:p>
          <a:p>
            <a:r>
              <a:rPr lang="en-AU" dirty="0" smtClean="0"/>
              <a:t>Power plant alternatives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6809599"/>
      </p:ext>
    </p:extLst>
  </p:cSld>
  <p:clrMapOvr>
    <a:masterClrMapping/>
  </p:clrMapOvr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TC104033937[[fn=Vapor]]</Template>
  <TotalTime>253</TotalTime>
  <Words>73</Words>
  <Application>Microsoft Office PowerPoint</Application>
  <PresentationFormat>Widescreen</PresentationFormat>
  <Paragraphs>36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Century Gothic</vt:lpstr>
      <vt:lpstr>Vapor Trail</vt:lpstr>
      <vt:lpstr>Transport</vt:lpstr>
      <vt:lpstr>New directions</vt:lpstr>
      <vt:lpstr>Current solutions</vt:lpstr>
      <vt:lpstr>Personal</vt:lpstr>
      <vt:lpstr>People transport</vt:lpstr>
      <vt:lpstr>freight</vt:lpstr>
      <vt:lpstr>Current usage</vt:lpstr>
      <vt:lpstr>Renewable solutions</vt:lpstr>
      <vt:lpstr>Future trends</vt:lpstr>
      <vt:lpstr>Vehicles  </vt:lpstr>
      <vt:lpstr>transport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Cara Hemphill</dc:creator>
  <cp:lastModifiedBy>Karen Brouwer</cp:lastModifiedBy>
  <cp:revision>27</cp:revision>
  <dcterms:created xsi:type="dcterms:W3CDTF">2013-05-17T01:38:36Z</dcterms:created>
  <dcterms:modified xsi:type="dcterms:W3CDTF">2014-05-22T03:44:13Z</dcterms:modified>
</cp:coreProperties>
</file>