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22</c:v>
                </c:pt>
                <c:pt idx="1">
                  <c:v>24</c:v>
                </c:pt>
                <c:pt idx="2">
                  <c:v>10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901390880"/>
        <c:axId val="901389248"/>
      </c:barChart>
      <c:catAx>
        <c:axId val="901390880"/>
        <c:scaling>
          <c:orientation val="minMax"/>
        </c:scaling>
        <c:delete val="0"/>
        <c:axPos val="l"/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1389248"/>
        <c:crosses val="autoZero"/>
        <c:auto val="1"/>
        <c:lblAlgn val="ctr"/>
        <c:lblOffset val="100"/>
        <c:noMultiLvlLbl val="0"/>
      </c:catAx>
      <c:valAx>
        <c:axId val="901389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1390880"/>
        <c:crosses val="autoZero"/>
        <c:crossBetween val="between"/>
      </c:valAx>
      <c:sp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0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876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6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556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5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5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9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1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4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7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7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883362"/>
              </p:ext>
            </p:extLst>
          </p:nvPr>
        </p:nvGraphicFramePr>
        <p:xfrm>
          <a:off x="2589213" y="2133600"/>
          <a:ext cx="89154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/>
                <a:gridCol w="74295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First Quarter Sales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(N)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0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5659818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952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GB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489988"/>
              </p:ext>
            </p:extLst>
          </p:nvPr>
        </p:nvGraphicFramePr>
        <p:xfrm>
          <a:off x="2075866" y="2101516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56137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80</TotalTime>
  <Words>49</Words>
  <Application>Microsoft Office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PowerPoint Presentation</vt:lpstr>
      <vt:lpstr>First Quarter Sales</vt:lpstr>
      <vt:lpstr>First Quarter Sales - Exports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16</cp:revision>
  <dcterms:created xsi:type="dcterms:W3CDTF">2013-06-04T01:56:36Z</dcterms:created>
  <dcterms:modified xsi:type="dcterms:W3CDTF">2013-07-17T06:32:56Z</dcterms:modified>
</cp:coreProperties>
</file>