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58" autoAdjust="0"/>
  </p:normalViewPr>
  <p:slideViewPr>
    <p:cSldViewPr snapToGrid="0">
      <p:cViewPr varScale="1">
        <p:scale>
          <a:sx n="67" d="100"/>
          <a:sy n="67" d="100"/>
        </p:scale>
        <p:origin x="20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</a:t>
            </a:r>
            <a:r>
              <a:rPr lang="en-AU" smtClean="0"/>
              <a:t>cell systems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br>
              <a:rPr lang="en-AU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</a:t>
            </a:r>
            <a:r>
              <a:rPr lang="en-AU" baseline="0" dirty="0" smtClean="0"/>
              <a:t> systems</a:t>
            </a:r>
          </a:p>
          <a:p>
            <a:r>
              <a:rPr lang="en-AU" baseline="0" dirty="0" smtClean="0"/>
              <a:t>Logistics engineering</a:t>
            </a:r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02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209</TotalTime>
  <Words>40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Vapor Trail</vt:lpstr>
      <vt:lpstr>Transport</vt:lpstr>
      <vt:lpstr>Personal</vt:lpstr>
      <vt:lpstr>People transport</vt:lpstr>
      <vt:lpstr>Freight </vt:lpstr>
      <vt:lpstr>Future trends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17</cp:revision>
  <dcterms:created xsi:type="dcterms:W3CDTF">2013-05-17T01:38:36Z</dcterms:created>
  <dcterms:modified xsi:type="dcterms:W3CDTF">2013-06-06T00:41:43Z</dcterms:modified>
</cp:coreProperties>
</file>