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53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05" autoAdjust="0"/>
    <p:restoredTop sz="94660"/>
  </p:normalViewPr>
  <p:slideViewPr>
    <p:cSldViewPr snapToGrid="0">
      <p:cViewPr varScale="1">
        <p:scale>
          <a:sx n="57" d="100"/>
          <a:sy n="57" d="100"/>
        </p:scale>
        <p:origin x="102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1803405"/>
            <a:ext cx="9448800" cy="1825096"/>
          </a:xfrm>
        </p:spPr>
        <p:txBody>
          <a:bodyPr anchor="b">
            <a:normAutofit/>
          </a:bodyPr>
          <a:lstStyle>
            <a:lvl1pPr algn="l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32201"/>
            <a:ext cx="9448800" cy="685800"/>
          </a:xfrm>
        </p:spPr>
        <p:txBody>
          <a:bodyPr>
            <a:normAutofit/>
          </a:bodyPr>
          <a:lstStyle>
            <a:lvl1pPr marL="0" indent="0" algn="l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909561" y="4314328"/>
            <a:ext cx="2910840" cy="374642"/>
          </a:xfrm>
        </p:spPr>
        <p:txBody>
          <a:bodyPr/>
          <a:lstStyle/>
          <a:p>
            <a:fld id="{48A87A34-81AB-432B-8DAE-1953F412C126}" type="datetimeFigureOut">
              <a:rPr lang="en-US" smtClean="0"/>
              <a:t>5/17/2013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371600" y="4323845"/>
            <a:ext cx="6400800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7200" y="1430866"/>
            <a:ext cx="2743200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79548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77" y="4697360"/>
            <a:ext cx="10822034" cy="81935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81727" y="941439"/>
            <a:ext cx="10821840" cy="3478161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5516715"/>
            <a:ext cx="10820400" cy="701969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5/17/2013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20812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2"/>
            <a:ext cx="10820400" cy="2802467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9133"/>
            <a:ext cx="10130516" cy="999067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5/17/2013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068614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67" y="753533"/>
            <a:ext cx="10151533" cy="2604495"/>
          </a:xfrm>
        </p:spPr>
        <p:txBody>
          <a:bodyPr anchor="ctr"/>
          <a:lstStyle>
            <a:lvl1pPr algn="l"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303865" y="3365556"/>
            <a:ext cx="9592736" cy="44444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959862"/>
            <a:ext cx="10151533" cy="679871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5/17/2013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9941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76250" y="93345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984230" y="270129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91236688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495" y="1124701"/>
            <a:ext cx="10146186" cy="2511835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467" y="3648315"/>
            <a:ext cx="10144654" cy="999885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814452" y="378883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5/17/2013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85800" y="378883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273417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2895600" y="761999"/>
            <a:ext cx="8610599" cy="130386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685800" y="2202080"/>
            <a:ext cx="3456432" cy="617320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685799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68800" y="2201333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366858" y="2904067"/>
            <a:ext cx="3456432" cy="331461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51800" y="2192866"/>
            <a:ext cx="3456432" cy="626534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8051801" y="2904565"/>
            <a:ext cx="3456432" cy="331413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5/17/2013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815610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599" cy="1295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688618" y="4191000"/>
            <a:ext cx="3451582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688618" y="2362200"/>
            <a:ext cx="3451582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688618" y="4873764"/>
            <a:ext cx="3451582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74263" y="4191000"/>
            <a:ext cx="3448935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374263" y="2362200"/>
            <a:ext cx="3448936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374264" y="4873763"/>
            <a:ext cx="344893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8049731" y="4191000"/>
            <a:ext cx="3456469" cy="682765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049855" y="2362200"/>
            <a:ext cx="3447878" cy="1524000"/>
          </a:xfrm>
          <a:prstGeom prst="roundRect">
            <a:avLst>
              <a:gd name="adj" fmla="val 0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8049731" y="4873761"/>
            <a:ext cx="3452445" cy="1344921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5/17/2013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893370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194559"/>
            <a:ext cx="10820400" cy="40241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5/17/2013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227458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48800" y="745066"/>
            <a:ext cx="2057400" cy="3903133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24466" y="745067"/>
            <a:ext cx="8204201" cy="39031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79941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5/17/2013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0"/>
            <a:ext cx="6991492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37412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5/17/2013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44355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 descr="C0-HD-BT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375150"/>
            <a:ext cx="12192000" cy="248285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753533"/>
            <a:ext cx="10820399" cy="2801935"/>
          </a:xfrm>
        </p:spPr>
        <p:txBody>
          <a:bodyPr anchor="b">
            <a:normAutofit/>
          </a:bodyPr>
          <a:lstStyle>
            <a:lvl1pPr algn="r"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467" y="3641725"/>
            <a:ext cx="10490200" cy="955675"/>
          </a:xfrm>
        </p:spPr>
        <p:txBody>
          <a:bodyPr>
            <a:normAutofit/>
          </a:bodyPr>
          <a:lstStyle>
            <a:lvl1pPr marL="0" indent="0" algn="r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814452" y="381000"/>
            <a:ext cx="2910840" cy="365125"/>
          </a:xfrm>
        </p:spPr>
        <p:txBody>
          <a:bodyPr/>
          <a:lstStyle>
            <a:lvl1pPr algn="r">
              <a:defRPr/>
            </a:lvl1pPr>
          </a:lstStyle>
          <a:p>
            <a:fld id="{48A87A34-81AB-432B-8DAE-1953F412C126}" type="datetimeFigureOut">
              <a:rPr lang="en-US" smtClean="0"/>
              <a:pPr/>
              <a:t>5/17/2013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5800" y="381001"/>
            <a:ext cx="6991492" cy="36406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62452" y="381000"/>
            <a:ext cx="643748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94411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2194559"/>
            <a:ext cx="5334000" cy="40241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194559"/>
            <a:ext cx="5334000" cy="40241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5/17/2013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46394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95600" y="762000"/>
            <a:ext cx="8610600" cy="1295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9" y="2183802"/>
            <a:ext cx="5079991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5800" y="3132666"/>
            <a:ext cx="5311775" cy="308601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00800" y="2183802"/>
            <a:ext cx="5105400" cy="823912"/>
          </a:xfrm>
        </p:spPr>
        <p:txBody>
          <a:bodyPr anchor="b">
            <a:norm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3132666"/>
            <a:ext cx="5334000" cy="308601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5/17/2013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11771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5/17/2013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67450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5/17/2013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42810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411480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95582" y="746759"/>
            <a:ext cx="6510618" cy="5471925"/>
          </a:xfrm>
        </p:spPr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411480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5/17/2013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6443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0"/>
            <a:ext cx="6873240" cy="1600200"/>
          </a:xfrm>
        </p:spPr>
        <p:txBody>
          <a:bodyPr anchor="b"/>
          <a:lstStyle>
            <a:lvl1pPr algn="l"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861238" y="751241"/>
            <a:ext cx="3644962" cy="546744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124199"/>
            <a:ext cx="6873240" cy="309448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5/17/2013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1864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0-HD-TOP.png"/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14414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95600" y="764373"/>
            <a:ext cx="8610600" cy="12930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194560"/>
            <a:ext cx="10820400" cy="40241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95360" y="6356350"/>
            <a:ext cx="29108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5/17/2013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6355845"/>
            <a:ext cx="7772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38100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480002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54" r:id="rId1"/>
    <p:sldLayoutId id="2147483755" r:id="rId2"/>
    <p:sldLayoutId id="2147483756" r:id="rId3"/>
    <p:sldLayoutId id="2147483757" r:id="rId4"/>
    <p:sldLayoutId id="2147483758" r:id="rId5"/>
    <p:sldLayoutId id="2147483759" r:id="rId6"/>
    <p:sldLayoutId id="2147483760" r:id="rId7"/>
    <p:sldLayoutId id="2147483761" r:id="rId8"/>
    <p:sldLayoutId id="2147483762" r:id="rId9"/>
    <p:sldLayoutId id="2147483763" r:id="rId10"/>
    <p:sldLayoutId id="2147483764" r:id="rId11"/>
    <p:sldLayoutId id="2147483765" r:id="rId12"/>
    <p:sldLayoutId id="2147483766" r:id="rId13"/>
    <p:sldLayoutId id="2147483767" r:id="rId14"/>
    <p:sldLayoutId id="2147483768" r:id="rId15"/>
    <p:sldLayoutId id="2147483769" r:id="rId16"/>
    <p:sldLayoutId id="2147483770" r:id="rId17"/>
  </p:sldLayoutIdLst>
  <p:txStyles>
    <p:titleStyle>
      <a:lvl1pPr algn="r" defTabSz="914400" rtl="0" eaLnBrk="1" latinLnBrk="0" hangingPunct="1">
        <a:lnSpc>
          <a:spcPct val="90000"/>
        </a:lnSpc>
        <a:spcBef>
          <a:spcPct val="0"/>
        </a:spcBef>
        <a:buNone/>
        <a:defRPr sz="40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Transport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 New Direction</a:t>
            </a:r>
            <a:endParaRPr lang="en-GB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5546035"/>
            <a:ext cx="308113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dirty="0" smtClean="0"/>
              <a:t>Presented by Janice Ian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46802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Personal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Electric cars</a:t>
            </a:r>
          </a:p>
          <a:p>
            <a:r>
              <a:rPr lang="en-AU" dirty="0" smtClean="0"/>
              <a:t>Solar scooters</a:t>
            </a:r>
          </a:p>
          <a:p>
            <a:r>
              <a:rPr lang="en-AU" dirty="0" smtClean="0"/>
              <a:t>Methane copters</a:t>
            </a:r>
          </a:p>
          <a:p>
            <a:endParaRPr lang="en-AU" dirty="0" smtClean="0"/>
          </a:p>
        </p:txBody>
      </p:sp>
    </p:spTree>
    <p:extLst>
      <p:ext uri="{BB962C8B-B14F-4D97-AF65-F5344CB8AC3E}">
        <p14:creationId xmlns:p14="http://schemas.microsoft.com/office/powerpoint/2010/main" val="801308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People transport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Electric shuttles</a:t>
            </a:r>
          </a:p>
          <a:p>
            <a:r>
              <a:rPr lang="en-AU" dirty="0" smtClean="0"/>
              <a:t>New age jets</a:t>
            </a:r>
          </a:p>
          <a:p>
            <a:r>
              <a:rPr lang="en-AU" dirty="0" smtClean="0"/>
              <a:t>Fuel cell systems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22526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freight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Ionic transport depots</a:t>
            </a:r>
          </a:p>
          <a:p>
            <a:r>
              <a:rPr lang="en-AU" dirty="0" smtClean="0"/>
              <a:t>Thermal management systems</a:t>
            </a:r>
          </a:p>
          <a:p>
            <a:r>
              <a:rPr lang="en-AU" dirty="0" smtClean="0"/>
              <a:t>Logistics engineering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005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Future trends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Hybridisation</a:t>
            </a:r>
          </a:p>
          <a:p>
            <a:r>
              <a:rPr lang="en-AU" dirty="0" smtClean="0"/>
              <a:t>Solid oxide technology</a:t>
            </a:r>
          </a:p>
          <a:p>
            <a:r>
              <a:rPr lang="en-AU" dirty="0" smtClean="0"/>
              <a:t>Power plant alternatives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42265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transport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 </a:t>
            </a:r>
            <a:r>
              <a:rPr lang="en-AU" smtClean="0"/>
              <a:t>New Direction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34112532"/>
      </p:ext>
    </p:extLst>
  </p:cSld>
  <p:clrMapOvr>
    <a:masterClrMapping/>
  </p:clrMapOvr>
</p:sld>
</file>

<file path=ppt/theme/theme1.xml><?xml version="1.0" encoding="utf-8"?>
<a:theme xmlns:a="http://schemas.openxmlformats.org/drawingml/2006/main" name="Vapor Trail">
  <a:themeElements>
    <a:clrScheme name="Vapor Trail">
      <a:dk1>
        <a:sysClr val="windowText" lastClr="000000"/>
      </a:dk1>
      <a:lt1>
        <a:sysClr val="window" lastClr="FFFFFF"/>
      </a:lt1>
      <a:dk2>
        <a:srgbClr val="454545"/>
      </a:dk2>
      <a:lt2>
        <a:srgbClr val="DADADA"/>
      </a:lt2>
      <a:accent1>
        <a:srgbClr val="DF2E28"/>
      </a:accent1>
      <a:accent2>
        <a:srgbClr val="FE801A"/>
      </a:accent2>
      <a:accent3>
        <a:srgbClr val="E9BF35"/>
      </a:accent3>
      <a:accent4>
        <a:srgbClr val="81BB42"/>
      </a:accent4>
      <a:accent5>
        <a:srgbClr val="32C7A9"/>
      </a:accent5>
      <a:accent6>
        <a:srgbClr val="4A9BDC"/>
      </a:accent6>
      <a:hlink>
        <a:srgbClr val="F0532B"/>
      </a:hlink>
      <a:folHlink>
        <a:srgbClr val="F38B53"/>
      </a:folHlink>
    </a:clrScheme>
    <a:fontScheme name="Vapor Trail">
      <a:maj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Vapor Trail">
      <a:fillStyleLst>
        <a:solidFill>
          <a:schemeClr val="phClr"/>
        </a:solidFill>
        <a:gradFill rotWithShape="1">
          <a:gsLst>
            <a:gs pos="0">
              <a:schemeClr val="phClr">
                <a:tint val="69000"/>
                <a:alpha val="100000"/>
                <a:satMod val="109000"/>
                <a:lumMod val="110000"/>
              </a:schemeClr>
            </a:gs>
            <a:gs pos="52000">
              <a:schemeClr val="phClr">
                <a:tint val="74000"/>
                <a:satMod val="100000"/>
                <a:lumMod val="104000"/>
              </a:schemeClr>
            </a:gs>
            <a:gs pos="100000">
              <a:schemeClr val="phClr">
                <a:tint val="78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00000"/>
                <a:lumMod val="104000"/>
              </a:schemeClr>
            </a:gs>
            <a:gs pos="78000">
              <a:schemeClr val="phClr">
                <a:shade val="100000"/>
                <a:satMod val="11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threePt" dir="t"/>
          </a:scene3d>
          <a:sp3d>
            <a:bevelT w="25400" h="12700"/>
          </a:sp3d>
        </a:effectStyle>
        <a:effectStyle>
          <a:effectLst>
            <a:outerShdw blurRad="57150" dist="19050" dir="5400000" algn="ctr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>
            <a:bevelT w="50800" h="2540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apor Trail" id="{4FDF2955-7D9C-493C-B9F9-C205151B46CD}" vid="{8F31A783-2159-4870-BC29-2BA7D038EA4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TC104033937[[fn=Vapor]]</Template>
  <TotalTime>160</TotalTime>
  <Words>47</Words>
  <Application>Microsoft Office PowerPoint</Application>
  <PresentationFormat>Widescreen</PresentationFormat>
  <Paragraphs>21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Century Gothic</vt:lpstr>
      <vt:lpstr>Vapor Trail</vt:lpstr>
      <vt:lpstr>Transport</vt:lpstr>
      <vt:lpstr>Personal</vt:lpstr>
      <vt:lpstr>People transport</vt:lpstr>
      <vt:lpstr>freight</vt:lpstr>
      <vt:lpstr>Future trends</vt:lpstr>
      <vt:lpstr>transport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Cara Hemphill</dc:creator>
  <cp:lastModifiedBy>Cara Hemphill</cp:lastModifiedBy>
  <cp:revision>12</cp:revision>
  <dcterms:created xsi:type="dcterms:W3CDTF">2013-05-17T01:38:36Z</dcterms:created>
  <dcterms:modified xsi:type="dcterms:W3CDTF">2013-05-17T04:42:50Z</dcterms:modified>
</cp:coreProperties>
</file>

<file path=docProps/thumbnail.jpeg>
</file>