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WAV" ContentType="audio/x-wav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omments/comment1.xml" ContentType="application/vnd.openxmlformats-officedocument.presentationml.comment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789" r:id="rId1"/>
  </p:sldMasterIdLst>
  <p:notesMasterIdLst>
    <p:notesMasterId r:id="rId11"/>
  </p:notesMasterIdLst>
  <p:sldIdLst>
    <p:sldId id="256" r:id="rId2"/>
    <p:sldId id="257" r:id="rId3"/>
    <p:sldId id="258" r:id="rId4"/>
    <p:sldId id="259" r:id="rId5"/>
    <p:sldId id="260" r:id="rId6"/>
    <p:sldId id="261" r:id="rId7"/>
    <p:sldId id="265" r:id="rId8"/>
    <p:sldId id="263" r:id="rId9"/>
    <p:sldId id="264" r:id="rId1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CA456BA0-F165-46AF-8C6A-45BBD95B44AC}">
          <p14:sldIdLst>
            <p14:sldId id="256"/>
            <p14:sldId id="257"/>
          </p14:sldIdLst>
        </p14:section>
        <p14:section name="Sports" id="{651CEB59-5805-4048-94F5-C064440CF344}">
          <p14:sldIdLst>
            <p14:sldId id="258"/>
            <p14:sldId id="259"/>
          </p14:sldIdLst>
        </p14:section>
        <p14:section name="Arts &amp; Science" id="{8E4CABA5-9B95-4268-8C3E-1ED2D1803AA1}">
          <p14:sldIdLst>
            <p14:sldId id="260"/>
            <p14:sldId id="261"/>
            <p14:sldId id="265"/>
            <p14:sldId id="263"/>
            <p14:sldId id="264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Lisa Charlesworth" initials="LC" lastIdx="15" clrIdx="0">
    <p:extLst>
      <p:ext uri="{19B8F6BF-5375-455C-9EA6-DF929625EA0E}">
        <p15:presenceInfo xmlns:p15="http://schemas.microsoft.com/office/powerpoint/2012/main" userId="S-1-5-21-2496225084-2102980541-2143963965-1172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928"/>
    <a:srgbClr val="D91E1D"/>
    <a:srgbClr val="3B95B1"/>
    <a:srgbClr val="05214A"/>
    <a:srgbClr val="48A8E3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1" autoAdjust="0"/>
    <p:restoredTop sz="94660"/>
  </p:normalViewPr>
  <p:slideViewPr>
    <p:cSldViewPr snapToGrid="0">
      <p:cViewPr varScale="1">
        <p:scale>
          <a:sx n="65" d="100"/>
          <a:sy n="65" d="100"/>
        </p:scale>
        <p:origin x="66" y="156"/>
      </p:cViewPr>
      <p:guideLst/>
    </p:cSldViewPr>
  </p:slideViewPr>
  <p:notesTextViewPr>
    <p:cViewPr>
      <p:scale>
        <a:sx n="150" d="100"/>
        <a:sy n="150" d="100"/>
      </p:scale>
      <p:origin x="0" y="0"/>
    </p:cViewPr>
  </p:notesTextViewPr>
  <p:sorterViewPr>
    <p:cViewPr>
      <p:scale>
        <a:sx n="60" d="100"/>
        <a:sy n="60" d="100"/>
      </p:scale>
      <p:origin x="0" y="-96"/>
    </p:cViewPr>
  </p:sorterViewPr>
  <p:notesViewPr>
    <p:cSldViewPr snapToGrid="0">
      <p:cViewPr>
        <p:scale>
          <a:sx n="200" d="100"/>
          <a:sy n="200" d="100"/>
        </p:scale>
        <p:origin x="144" y="-440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13-04-22T15:53:08.527" idx="7">
    <p:pos x="10" y="10"/>
    <p:text>Add a Section before this slide</p:text>
    <p:extLst>
      <p:ext uri="{C676402C-5697-4E1C-873F-D02D1690AC5C}">
        <p15:threadingInfo xmlns:p15="http://schemas.microsoft.com/office/powerpoint/2012/main" timeZoneBias="-600"/>
      </p:ext>
    </p:extLst>
  </p:cm>
</p:cmLst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BB2C313-727C-4997-A615-2C9D5E2451B7}" type="datetimeFigureOut">
              <a:rPr lang="en-AU" smtClean="0"/>
              <a:t>24/04/2013</a:t>
            </a:fld>
            <a:endParaRPr lang="en-A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AU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E9391A4-00BC-4154-9851-AC39B4586CD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235964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dirty="0" smtClean="0"/>
              <a:t>Fully describe all rules of the program.</a:t>
            </a:r>
          </a:p>
          <a:p>
            <a:endParaRPr lang="en-AU" dirty="0"/>
          </a:p>
          <a:p>
            <a:r>
              <a:rPr lang="en-AU" dirty="0" smtClean="0"/>
              <a:t>The participants must sign the agreement to attend.</a:t>
            </a:r>
          </a:p>
          <a:p>
            <a:endParaRPr lang="en-AU" dirty="0"/>
          </a:p>
          <a:p>
            <a:r>
              <a:rPr lang="en-AU" dirty="0" smtClean="0"/>
              <a:t>Now for the fun stuff…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9391A4-00BC-4154-9851-AC39B4586CD5}" type="slidenum">
              <a:rPr lang="en-AU" smtClean="0"/>
              <a:t>2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65809420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2">
            <a:alphaModFix am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1" name="Group 10"/>
          <p:cNvGrpSpPr/>
          <p:nvPr/>
        </p:nvGrpSpPr>
        <p:grpSpPr>
          <a:xfrm>
            <a:off x="0" y="0"/>
            <a:ext cx="2305051" cy="6858001"/>
            <a:chOff x="0" y="0"/>
            <a:chExt cx="2305051" cy="6858001"/>
          </a:xfrm>
          <a:gradFill flip="none" rotWithShape="1">
            <a:gsLst>
              <a:gs pos="0">
                <a:schemeClr val="tx2"/>
              </a:gs>
              <a:gs pos="100000">
                <a:schemeClr val="bg2">
                  <a:lumMod val="60000"/>
                  <a:lumOff val="40000"/>
                </a:schemeClr>
              </a:gs>
            </a:gsLst>
            <a:lin ang="5400000" scaled="0"/>
            <a:tileRect/>
          </a:gradFill>
        </p:grpSpPr>
        <p:sp>
          <p:nvSpPr>
            <p:cNvPr id="12" name="Rectangle 5"/>
            <p:cNvSpPr>
              <a:spLocks noChangeArrowheads="1"/>
            </p:cNvSpPr>
            <p:nvPr/>
          </p:nvSpPr>
          <p:spPr bwMode="auto">
            <a:xfrm>
              <a:off x="1209675" y="4763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13" name="Freeform 6"/>
            <p:cNvSpPr>
              <a:spLocks noEditPoints="1"/>
            </p:cNvSpPr>
            <p:nvPr/>
          </p:nvSpPr>
          <p:spPr bwMode="auto">
            <a:xfrm>
              <a:off x="1128713" y="21764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4" name="Freeform 7"/>
            <p:cNvSpPr>
              <a:spLocks noEditPoints="1"/>
            </p:cNvSpPr>
            <p:nvPr/>
          </p:nvSpPr>
          <p:spPr bwMode="auto">
            <a:xfrm>
              <a:off x="1123950" y="4021138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5" name="Rectangle 8"/>
            <p:cNvSpPr>
              <a:spLocks noChangeArrowheads="1"/>
            </p:cNvSpPr>
            <p:nvPr/>
          </p:nvSpPr>
          <p:spPr bwMode="auto">
            <a:xfrm>
              <a:off x="414338" y="9525"/>
              <a:ext cx="28575" cy="44815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16" name="Freeform 9"/>
            <p:cNvSpPr>
              <a:spLocks noEditPoints="1"/>
            </p:cNvSpPr>
            <p:nvPr/>
          </p:nvSpPr>
          <p:spPr bwMode="auto">
            <a:xfrm>
              <a:off x="333375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7" name="Freeform 10"/>
            <p:cNvSpPr/>
            <p:nvPr/>
          </p:nvSpPr>
          <p:spPr bwMode="auto">
            <a:xfrm>
              <a:off x="190500" y="9525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66"/>
                  </a:lnTo>
                  <a:lnTo>
                    <a:pt x="81" y="380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3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8" name="Freeform 11"/>
            <p:cNvSpPr/>
            <p:nvPr/>
          </p:nvSpPr>
          <p:spPr bwMode="auto">
            <a:xfrm>
              <a:off x="1290638" y="14288"/>
              <a:ext cx="376238" cy="1801813"/>
            </a:xfrm>
            <a:custGeom>
              <a:avLst/>
              <a:gdLst/>
              <a:ahLst/>
              <a:cxnLst/>
              <a:rect l="0" t="0" r="r" b="b"/>
              <a:pathLst>
                <a:path w="237" h="1135">
                  <a:moveTo>
                    <a:pt x="222" y="1135"/>
                  </a:moveTo>
                  <a:lnTo>
                    <a:pt x="0" y="620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17"/>
                  </a:lnTo>
                  <a:lnTo>
                    <a:pt x="237" y="1129"/>
                  </a:lnTo>
                  <a:lnTo>
                    <a:pt x="222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9" name="Freeform 12"/>
            <p:cNvSpPr>
              <a:spLocks noEditPoints="1"/>
            </p:cNvSpPr>
            <p:nvPr/>
          </p:nvSpPr>
          <p:spPr bwMode="auto">
            <a:xfrm>
              <a:off x="1600200" y="180181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0" name="Freeform 13"/>
            <p:cNvSpPr/>
            <p:nvPr/>
          </p:nvSpPr>
          <p:spPr bwMode="auto">
            <a:xfrm>
              <a:off x="1381125" y="9525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219" y="898"/>
                  </a:moveTo>
                  <a:lnTo>
                    <a:pt x="0" y="3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380"/>
                  </a:lnTo>
                  <a:lnTo>
                    <a:pt x="234" y="892"/>
                  </a:lnTo>
                  <a:lnTo>
                    <a:pt x="219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1" name="Freeform 14"/>
            <p:cNvSpPr/>
            <p:nvPr/>
          </p:nvSpPr>
          <p:spPr bwMode="auto">
            <a:xfrm>
              <a:off x="1643063" y="0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96" y="575"/>
                  </a:moveTo>
                  <a:lnTo>
                    <a:pt x="78" y="575"/>
                  </a:lnTo>
                  <a:lnTo>
                    <a:pt x="78" y="192"/>
                  </a:lnTo>
                  <a:lnTo>
                    <a:pt x="0" y="6"/>
                  </a:lnTo>
                  <a:lnTo>
                    <a:pt x="15" y="0"/>
                  </a:lnTo>
                  <a:lnTo>
                    <a:pt x="96" y="189"/>
                  </a:lnTo>
                  <a:lnTo>
                    <a:pt x="96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2" name="Freeform 15"/>
            <p:cNvSpPr>
              <a:spLocks noEditPoints="1"/>
            </p:cNvSpPr>
            <p:nvPr/>
          </p:nvSpPr>
          <p:spPr bwMode="auto">
            <a:xfrm>
              <a:off x="1685925" y="14208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3" name="Freeform 16"/>
            <p:cNvSpPr>
              <a:spLocks noEditPoints="1"/>
            </p:cNvSpPr>
            <p:nvPr/>
          </p:nvSpPr>
          <p:spPr bwMode="auto">
            <a:xfrm>
              <a:off x="168592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4" name="Freeform 17"/>
            <p:cNvSpPr/>
            <p:nvPr/>
          </p:nvSpPr>
          <p:spPr bwMode="auto">
            <a:xfrm>
              <a:off x="1743075" y="4763"/>
              <a:ext cx="419100" cy="522288"/>
            </a:xfrm>
            <a:custGeom>
              <a:avLst/>
              <a:gdLst/>
              <a:ahLst/>
              <a:cxnLst/>
              <a:rect l="0" t="0" r="r" b="b"/>
              <a:pathLst>
                <a:path w="264" h="329">
                  <a:moveTo>
                    <a:pt x="252" y="329"/>
                  </a:moveTo>
                  <a:lnTo>
                    <a:pt x="45" y="120"/>
                  </a:lnTo>
                  <a:lnTo>
                    <a:pt x="0" y="6"/>
                  </a:lnTo>
                  <a:lnTo>
                    <a:pt x="15" y="0"/>
                  </a:lnTo>
                  <a:lnTo>
                    <a:pt x="60" y="111"/>
                  </a:lnTo>
                  <a:lnTo>
                    <a:pt x="264" y="317"/>
                  </a:lnTo>
                  <a:lnTo>
                    <a:pt x="252" y="3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5" name="Freeform 18"/>
            <p:cNvSpPr>
              <a:spLocks noEditPoints="1"/>
            </p:cNvSpPr>
            <p:nvPr/>
          </p:nvSpPr>
          <p:spPr bwMode="auto">
            <a:xfrm>
              <a:off x="2119313" y="488950"/>
              <a:ext cx="161925" cy="147638"/>
            </a:xfrm>
            <a:custGeom>
              <a:avLst/>
              <a:gdLst/>
              <a:ahLst/>
              <a:cxnLst/>
              <a:rect l="0" t="0" r="r" b="b"/>
              <a:pathLst>
                <a:path w="34" h="31">
                  <a:moveTo>
                    <a:pt x="17" y="31"/>
                  </a:moveTo>
                  <a:cubicBezTo>
                    <a:pt x="13" y="31"/>
                    <a:pt x="9" y="30"/>
                    <a:pt x="6" y="27"/>
                  </a:cubicBezTo>
                  <a:cubicBezTo>
                    <a:pt x="0" y="20"/>
                    <a:pt x="0" y="10"/>
                    <a:pt x="6" y="4"/>
                  </a:cubicBezTo>
                  <a:cubicBezTo>
                    <a:pt x="9" y="1"/>
                    <a:pt x="13" y="0"/>
                    <a:pt x="17" y="0"/>
                  </a:cubicBezTo>
                  <a:cubicBezTo>
                    <a:pt x="21" y="0"/>
                    <a:pt x="25" y="1"/>
                    <a:pt x="28" y="4"/>
                  </a:cubicBezTo>
                  <a:cubicBezTo>
                    <a:pt x="34" y="10"/>
                    <a:pt x="34" y="20"/>
                    <a:pt x="28" y="27"/>
                  </a:cubicBezTo>
                  <a:cubicBezTo>
                    <a:pt x="25" y="30"/>
                    <a:pt x="21" y="31"/>
                    <a:pt x="17" y="31"/>
                  </a:cubicBezTo>
                  <a:close/>
                  <a:moveTo>
                    <a:pt x="17" y="4"/>
                  </a:moveTo>
                  <a:cubicBezTo>
                    <a:pt x="14" y="4"/>
                    <a:pt x="11" y="5"/>
                    <a:pt x="9" y="7"/>
                  </a:cubicBezTo>
                  <a:cubicBezTo>
                    <a:pt x="4" y="12"/>
                    <a:pt x="4" y="19"/>
                    <a:pt x="9" y="24"/>
                  </a:cubicBezTo>
                  <a:cubicBezTo>
                    <a:pt x="11" y="26"/>
                    <a:pt x="14" y="27"/>
                    <a:pt x="17" y="27"/>
                  </a:cubicBezTo>
                  <a:cubicBezTo>
                    <a:pt x="20" y="27"/>
                    <a:pt x="23" y="26"/>
                    <a:pt x="25" y="24"/>
                  </a:cubicBezTo>
                  <a:cubicBezTo>
                    <a:pt x="30" y="19"/>
                    <a:pt x="30" y="12"/>
                    <a:pt x="25" y="7"/>
                  </a:cubicBezTo>
                  <a:cubicBezTo>
                    <a:pt x="23" y="5"/>
                    <a:pt x="20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6" name="Freeform 19"/>
            <p:cNvSpPr/>
            <p:nvPr/>
          </p:nvSpPr>
          <p:spPr bwMode="auto">
            <a:xfrm>
              <a:off x="952500" y="4763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72"/>
                  </a:lnTo>
                  <a:lnTo>
                    <a:pt x="0" y="189"/>
                  </a:lnTo>
                  <a:lnTo>
                    <a:pt x="81" y="0"/>
                  </a:lnTo>
                  <a:lnTo>
                    <a:pt x="96" y="6"/>
                  </a:lnTo>
                  <a:lnTo>
                    <a:pt x="15" y="192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7" name="Freeform 20"/>
            <p:cNvSpPr>
              <a:spLocks noEditPoints="1"/>
            </p:cNvSpPr>
            <p:nvPr/>
          </p:nvSpPr>
          <p:spPr bwMode="auto">
            <a:xfrm>
              <a:off x="8667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2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8" name="Freeform 21"/>
            <p:cNvSpPr>
              <a:spLocks noEditPoints="1"/>
            </p:cNvSpPr>
            <p:nvPr/>
          </p:nvSpPr>
          <p:spPr bwMode="auto">
            <a:xfrm>
              <a:off x="890588" y="15541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9" name="Freeform 22"/>
            <p:cNvSpPr/>
            <p:nvPr/>
          </p:nvSpPr>
          <p:spPr bwMode="auto">
            <a:xfrm>
              <a:off x="738188" y="5622925"/>
              <a:ext cx="338138" cy="1216025"/>
            </a:xfrm>
            <a:custGeom>
              <a:avLst/>
              <a:gdLst/>
              <a:ahLst/>
              <a:cxnLst/>
              <a:rect l="0" t="0" r="r" b="b"/>
              <a:pathLst>
                <a:path w="213" h="766">
                  <a:moveTo>
                    <a:pt x="213" y="766"/>
                  </a:moveTo>
                  <a:lnTo>
                    <a:pt x="195" y="766"/>
                  </a:lnTo>
                  <a:lnTo>
                    <a:pt x="195" y="464"/>
                  </a:lnTo>
                  <a:lnTo>
                    <a:pt x="0" y="6"/>
                  </a:lnTo>
                  <a:lnTo>
                    <a:pt x="12" y="0"/>
                  </a:lnTo>
                  <a:lnTo>
                    <a:pt x="213" y="461"/>
                  </a:lnTo>
                  <a:lnTo>
                    <a:pt x="213" y="7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0" name="Freeform 23"/>
            <p:cNvSpPr>
              <a:spLocks noEditPoints="1"/>
            </p:cNvSpPr>
            <p:nvPr/>
          </p:nvSpPr>
          <p:spPr bwMode="auto">
            <a:xfrm>
              <a:off x="647700" y="5480050"/>
              <a:ext cx="157163" cy="157163"/>
            </a:xfrm>
            <a:custGeom>
              <a:avLst/>
              <a:gdLst/>
              <a:ahLst/>
              <a:cxnLst/>
              <a:rect l="0" t="0" r="r" b="b"/>
              <a:pathLst>
                <a:path w="33" h="33">
                  <a:moveTo>
                    <a:pt x="17" y="33"/>
                  </a:moveTo>
                  <a:cubicBezTo>
                    <a:pt x="8" y="33"/>
                    <a:pt x="0" y="26"/>
                    <a:pt x="0" y="17"/>
                  </a:cubicBezTo>
                  <a:cubicBezTo>
                    <a:pt x="0" y="8"/>
                    <a:pt x="8" y="0"/>
                    <a:pt x="17" y="0"/>
                  </a:cubicBezTo>
                  <a:cubicBezTo>
                    <a:pt x="26" y="0"/>
                    <a:pt x="33" y="8"/>
                    <a:pt x="33" y="17"/>
                  </a:cubicBezTo>
                  <a:cubicBezTo>
                    <a:pt x="33" y="26"/>
                    <a:pt x="26" y="33"/>
                    <a:pt x="17" y="33"/>
                  </a:cubicBezTo>
                  <a:close/>
                  <a:moveTo>
                    <a:pt x="17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29"/>
                    <a:pt x="17" y="29"/>
                  </a:cubicBezTo>
                  <a:cubicBezTo>
                    <a:pt x="23" y="29"/>
                    <a:pt x="29" y="24"/>
                    <a:pt x="29" y="17"/>
                  </a:cubicBezTo>
                  <a:cubicBezTo>
                    <a:pt x="29" y="10"/>
                    <a:pt x="23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1" name="Freeform 24"/>
            <p:cNvSpPr>
              <a:spLocks noEditPoints="1"/>
            </p:cNvSpPr>
            <p:nvPr/>
          </p:nvSpPr>
          <p:spPr bwMode="auto">
            <a:xfrm>
              <a:off x="666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2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2" name="Freeform 25"/>
            <p:cNvSpPr/>
            <p:nvPr/>
          </p:nvSpPr>
          <p:spPr bwMode="auto">
            <a:xfrm>
              <a:off x="0" y="3897313"/>
              <a:ext cx="133350" cy="266700"/>
            </a:xfrm>
            <a:custGeom>
              <a:avLst/>
              <a:gdLst/>
              <a:ahLst/>
              <a:cxnLst/>
              <a:rect l="0" t="0" r="r" b="b"/>
              <a:pathLst>
                <a:path w="84" h="168">
                  <a:moveTo>
                    <a:pt x="69" y="168"/>
                  </a:moveTo>
                  <a:lnTo>
                    <a:pt x="0" y="6"/>
                  </a:lnTo>
                  <a:lnTo>
                    <a:pt x="12" y="0"/>
                  </a:lnTo>
                  <a:lnTo>
                    <a:pt x="84" y="162"/>
                  </a:lnTo>
                  <a:lnTo>
                    <a:pt x="69" y="16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3" name="Freeform 26"/>
            <p:cNvSpPr>
              <a:spLocks noEditPoints="1"/>
            </p:cNvSpPr>
            <p:nvPr/>
          </p:nvSpPr>
          <p:spPr bwMode="auto">
            <a:xfrm>
              <a:off x="66675" y="414972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4" name="Freeform 27"/>
            <p:cNvSpPr/>
            <p:nvPr/>
          </p:nvSpPr>
          <p:spPr bwMode="auto">
            <a:xfrm>
              <a:off x="0" y="1644650"/>
              <a:ext cx="133350" cy="269875"/>
            </a:xfrm>
            <a:custGeom>
              <a:avLst/>
              <a:gdLst/>
              <a:ahLst/>
              <a:cxnLst/>
              <a:rect l="0" t="0" r="r" b="b"/>
              <a:pathLst>
                <a:path w="84" h="170">
                  <a:moveTo>
                    <a:pt x="12" y="170"/>
                  </a:moveTo>
                  <a:lnTo>
                    <a:pt x="0" y="164"/>
                  </a:lnTo>
                  <a:lnTo>
                    <a:pt x="69" y="0"/>
                  </a:lnTo>
                  <a:lnTo>
                    <a:pt x="84" y="6"/>
                  </a:lnTo>
                  <a:lnTo>
                    <a:pt x="12" y="17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5" name="Freeform 28"/>
            <p:cNvSpPr>
              <a:spLocks noEditPoints="1"/>
            </p:cNvSpPr>
            <p:nvPr/>
          </p:nvSpPr>
          <p:spPr bwMode="auto">
            <a:xfrm>
              <a:off x="66675" y="146843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6" name="Freeform 29"/>
            <p:cNvSpPr/>
            <p:nvPr/>
          </p:nvSpPr>
          <p:spPr bwMode="auto">
            <a:xfrm>
              <a:off x="695325" y="4763"/>
              <a:ext cx="309563" cy="1558925"/>
            </a:xfrm>
            <a:custGeom>
              <a:avLst/>
              <a:gdLst/>
              <a:ahLst/>
              <a:cxnLst/>
              <a:rect l="0" t="0" r="r" b="b"/>
              <a:pathLst>
                <a:path w="195" h="982">
                  <a:moveTo>
                    <a:pt x="195" y="982"/>
                  </a:moveTo>
                  <a:lnTo>
                    <a:pt x="177" y="982"/>
                  </a:lnTo>
                  <a:lnTo>
                    <a:pt x="177" y="805"/>
                  </a:lnTo>
                  <a:lnTo>
                    <a:pt x="0" y="629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23"/>
                  </a:lnTo>
                  <a:lnTo>
                    <a:pt x="195" y="796"/>
                  </a:lnTo>
                  <a:lnTo>
                    <a:pt x="195" y="9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7" name="Freeform 30"/>
            <p:cNvSpPr>
              <a:spLocks noEditPoints="1"/>
            </p:cNvSpPr>
            <p:nvPr/>
          </p:nvSpPr>
          <p:spPr bwMode="auto">
            <a:xfrm>
              <a:off x="57150" y="48815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8" name="Freeform 31"/>
            <p:cNvSpPr/>
            <p:nvPr/>
          </p:nvSpPr>
          <p:spPr bwMode="auto">
            <a:xfrm>
              <a:off x="138113" y="5060950"/>
              <a:ext cx="304800" cy="1778000"/>
            </a:xfrm>
            <a:custGeom>
              <a:avLst/>
              <a:gdLst/>
              <a:ahLst/>
              <a:cxnLst/>
              <a:rect l="0" t="0" r="r" b="b"/>
              <a:pathLst>
                <a:path w="192" h="1120">
                  <a:moveTo>
                    <a:pt x="192" y="1120"/>
                  </a:moveTo>
                  <a:lnTo>
                    <a:pt x="177" y="1120"/>
                  </a:lnTo>
                  <a:lnTo>
                    <a:pt x="177" y="360"/>
                  </a:lnTo>
                  <a:lnTo>
                    <a:pt x="0" y="1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77"/>
                  </a:lnTo>
                  <a:lnTo>
                    <a:pt x="192" y="354"/>
                  </a:lnTo>
                  <a:lnTo>
                    <a:pt x="192" y="11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9" name="Freeform 32"/>
            <p:cNvSpPr>
              <a:spLocks noEditPoints="1"/>
            </p:cNvSpPr>
            <p:nvPr/>
          </p:nvSpPr>
          <p:spPr bwMode="auto">
            <a:xfrm>
              <a:off x="561975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0" name="Rectangle 33"/>
            <p:cNvSpPr>
              <a:spLocks noChangeArrowheads="1"/>
            </p:cNvSpPr>
            <p:nvPr/>
          </p:nvSpPr>
          <p:spPr bwMode="auto">
            <a:xfrm>
              <a:off x="642938" y="6610350"/>
              <a:ext cx="23813" cy="2428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41" name="Freeform 34"/>
            <p:cNvSpPr>
              <a:spLocks noEditPoints="1"/>
            </p:cNvSpPr>
            <p:nvPr/>
          </p:nvSpPr>
          <p:spPr bwMode="auto">
            <a:xfrm>
              <a:off x="76200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2" name="Freeform 35"/>
            <p:cNvSpPr/>
            <p:nvPr/>
          </p:nvSpPr>
          <p:spPr bwMode="auto">
            <a:xfrm>
              <a:off x="0" y="5978525"/>
              <a:ext cx="190500" cy="461963"/>
            </a:xfrm>
            <a:custGeom>
              <a:avLst/>
              <a:gdLst/>
              <a:ahLst/>
              <a:cxnLst/>
              <a:rect l="0" t="0" r="r" b="b"/>
              <a:pathLst>
                <a:path w="120" h="291">
                  <a:moveTo>
                    <a:pt x="120" y="291"/>
                  </a:moveTo>
                  <a:lnTo>
                    <a:pt x="105" y="291"/>
                  </a:lnTo>
                  <a:lnTo>
                    <a:pt x="105" y="114"/>
                  </a:lnTo>
                  <a:lnTo>
                    <a:pt x="0" y="9"/>
                  </a:lnTo>
                  <a:lnTo>
                    <a:pt x="12" y="0"/>
                  </a:lnTo>
                  <a:lnTo>
                    <a:pt x="120" y="108"/>
                  </a:lnTo>
                  <a:lnTo>
                    <a:pt x="120" y="29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3" name="Freeform 36"/>
            <p:cNvSpPr/>
            <p:nvPr/>
          </p:nvSpPr>
          <p:spPr bwMode="auto">
            <a:xfrm>
              <a:off x="1014413" y="1801813"/>
              <a:ext cx="214313" cy="755650"/>
            </a:xfrm>
            <a:custGeom>
              <a:avLst/>
              <a:gdLst/>
              <a:ahLst/>
              <a:cxnLst/>
              <a:rect l="0" t="0" r="r" b="b"/>
              <a:pathLst>
                <a:path w="135" h="476">
                  <a:moveTo>
                    <a:pt x="12" y="476"/>
                  </a:moveTo>
                  <a:lnTo>
                    <a:pt x="0" y="476"/>
                  </a:lnTo>
                  <a:lnTo>
                    <a:pt x="0" y="128"/>
                  </a:lnTo>
                  <a:lnTo>
                    <a:pt x="126" y="0"/>
                  </a:lnTo>
                  <a:lnTo>
                    <a:pt x="135" y="9"/>
                  </a:lnTo>
                  <a:lnTo>
                    <a:pt x="12" y="131"/>
                  </a:lnTo>
                  <a:lnTo>
                    <a:pt x="12" y="4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4" name="Freeform 37"/>
            <p:cNvSpPr>
              <a:spLocks noEditPoints="1"/>
            </p:cNvSpPr>
            <p:nvPr/>
          </p:nvSpPr>
          <p:spPr bwMode="auto">
            <a:xfrm>
              <a:off x="938213" y="2547938"/>
              <a:ext cx="166688" cy="160338"/>
            </a:xfrm>
            <a:custGeom>
              <a:avLst/>
              <a:gdLst/>
              <a:ahLst/>
              <a:cxnLst/>
              <a:rect l="0" t="0" r="r" b="b"/>
              <a:pathLst>
                <a:path w="35" h="34">
                  <a:moveTo>
                    <a:pt x="18" y="34"/>
                  </a:moveTo>
                  <a:cubicBezTo>
                    <a:pt x="8" y="34"/>
                    <a:pt x="0" y="26"/>
                    <a:pt x="0" y="17"/>
                  </a:cubicBezTo>
                  <a:cubicBezTo>
                    <a:pt x="0" y="7"/>
                    <a:pt x="8" y="0"/>
                    <a:pt x="18" y="0"/>
                  </a:cubicBezTo>
                  <a:cubicBezTo>
                    <a:pt x="27" y="0"/>
                    <a:pt x="35" y="7"/>
                    <a:pt x="35" y="17"/>
                  </a:cubicBezTo>
                  <a:cubicBezTo>
                    <a:pt x="35" y="26"/>
                    <a:pt x="27" y="34"/>
                    <a:pt x="18" y="34"/>
                  </a:cubicBezTo>
                  <a:close/>
                  <a:moveTo>
                    <a:pt x="18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30"/>
                    <a:pt x="18" y="30"/>
                  </a:cubicBezTo>
                  <a:cubicBezTo>
                    <a:pt x="25" y="30"/>
                    <a:pt x="31" y="24"/>
                    <a:pt x="31" y="17"/>
                  </a:cubicBezTo>
                  <a:cubicBezTo>
                    <a:pt x="31" y="10"/>
                    <a:pt x="25" y="4"/>
                    <a:pt x="1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5" name="Freeform 38"/>
            <p:cNvSpPr/>
            <p:nvPr/>
          </p:nvSpPr>
          <p:spPr bwMode="auto">
            <a:xfrm>
              <a:off x="595313" y="4763"/>
              <a:ext cx="638175" cy="4025900"/>
            </a:xfrm>
            <a:custGeom>
              <a:avLst/>
              <a:gdLst/>
              <a:ahLst/>
              <a:cxnLst/>
              <a:rect l="0" t="0" r="r" b="b"/>
              <a:pathLst>
                <a:path w="402" h="2536">
                  <a:moveTo>
                    <a:pt x="402" y="2536"/>
                  </a:moveTo>
                  <a:lnTo>
                    <a:pt x="387" y="2536"/>
                  </a:lnTo>
                  <a:lnTo>
                    <a:pt x="387" y="2311"/>
                  </a:lnTo>
                  <a:lnTo>
                    <a:pt x="0" y="1925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916"/>
                  </a:lnTo>
                  <a:lnTo>
                    <a:pt x="402" y="2302"/>
                  </a:lnTo>
                  <a:lnTo>
                    <a:pt x="402" y="25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6" name="Freeform 39"/>
            <p:cNvSpPr/>
            <p:nvPr/>
          </p:nvSpPr>
          <p:spPr bwMode="auto">
            <a:xfrm>
              <a:off x="1223963" y="1382713"/>
              <a:ext cx="142875" cy="476250"/>
            </a:xfrm>
            <a:custGeom>
              <a:avLst/>
              <a:gdLst/>
              <a:ahLst/>
              <a:cxnLst/>
              <a:rect l="0" t="0" r="r" b="b"/>
              <a:pathLst>
                <a:path w="90" h="300">
                  <a:moveTo>
                    <a:pt x="90" y="300"/>
                  </a:moveTo>
                  <a:lnTo>
                    <a:pt x="78" y="300"/>
                  </a:lnTo>
                  <a:lnTo>
                    <a:pt x="78" y="84"/>
                  </a:lnTo>
                  <a:lnTo>
                    <a:pt x="0" y="9"/>
                  </a:lnTo>
                  <a:lnTo>
                    <a:pt x="9" y="0"/>
                  </a:lnTo>
                  <a:lnTo>
                    <a:pt x="90" y="81"/>
                  </a:lnTo>
                  <a:lnTo>
                    <a:pt x="90" y="30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7" name="Freeform 40"/>
            <p:cNvSpPr>
              <a:spLocks noEditPoints="1"/>
            </p:cNvSpPr>
            <p:nvPr/>
          </p:nvSpPr>
          <p:spPr bwMode="auto">
            <a:xfrm>
              <a:off x="1300163" y="1849438"/>
              <a:ext cx="109538" cy="107950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8" name="Freeform 41"/>
            <p:cNvSpPr/>
            <p:nvPr/>
          </p:nvSpPr>
          <p:spPr bwMode="auto">
            <a:xfrm>
              <a:off x="280988" y="3417888"/>
              <a:ext cx="142875" cy="474663"/>
            </a:xfrm>
            <a:custGeom>
              <a:avLst/>
              <a:gdLst/>
              <a:ahLst/>
              <a:cxnLst/>
              <a:rect l="0" t="0" r="r" b="b"/>
              <a:pathLst>
                <a:path w="90" h="299">
                  <a:moveTo>
                    <a:pt x="12" y="299"/>
                  </a:moveTo>
                  <a:lnTo>
                    <a:pt x="0" y="299"/>
                  </a:lnTo>
                  <a:lnTo>
                    <a:pt x="0" y="80"/>
                  </a:lnTo>
                  <a:lnTo>
                    <a:pt x="81" y="0"/>
                  </a:lnTo>
                  <a:lnTo>
                    <a:pt x="90" y="8"/>
                  </a:lnTo>
                  <a:lnTo>
                    <a:pt x="12" y="83"/>
                  </a:lnTo>
                  <a:lnTo>
                    <a:pt x="12" y="29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9" name="Freeform 42"/>
            <p:cNvSpPr>
              <a:spLocks noEditPoints="1"/>
            </p:cNvSpPr>
            <p:nvPr/>
          </p:nvSpPr>
          <p:spPr bwMode="auto">
            <a:xfrm>
              <a:off x="238125" y="38830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1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7" y="0"/>
                    <a:pt x="23" y="5"/>
                    <a:pt x="23" y="12"/>
                  </a:cubicBezTo>
                  <a:cubicBezTo>
                    <a:pt x="23" y="18"/>
                    <a:pt x="17" y="23"/>
                    <a:pt x="11" y="23"/>
                  </a:cubicBezTo>
                  <a:close/>
                  <a:moveTo>
                    <a:pt x="11" y="4"/>
                  </a:moveTo>
                  <a:cubicBezTo>
                    <a:pt x="7" y="4"/>
                    <a:pt x="4" y="8"/>
                    <a:pt x="4" y="12"/>
                  </a:cubicBezTo>
                  <a:cubicBezTo>
                    <a:pt x="4" y="16"/>
                    <a:pt x="7" y="19"/>
                    <a:pt x="11" y="19"/>
                  </a:cubicBezTo>
                  <a:cubicBezTo>
                    <a:pt x="15" y="19"/>
                    <a:pt x="19" y="16"/>
                    <a:pt x="19" y="12"/>
                  </a:cubicBezTo>
                  <a:cubicBezTo>
                    <a:pt x="19" y="8"/>
                    <a:pt x="15" y="4"/>
                    <a:pt x="1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0" name="Freeform 43"/>
            <p:cNvSpPr/>
            <p:nvPr/>
          </p:nvSpPr>
          <p:spPr bwMode="auto">
            <a:xfrm>
              <a:off x="4763" y="2166938"/>
              <a:ext cx="114300" cy="452438"/>
            </a:xfrm>
            <a:custGeom>
              <a:avLst/>
              <a:gdLst/>
              <a:ahLst/>
              <a:cxnLst/>
              <a:rect l="0" t="0" r="r" b="b"/>
              <a:pathLst>
                <a:path w="72" h="285">
                  <a:moveTo>
                    <a:pt x="6" y="285"/>
                  </a:moveTo>
                  <a:lnTo>
                    <a:pt x="0" y="276"/>
                  </a:lnTo>
                  <a:lnTo>
                    <a:pt x="60" y="216"/>
                  </a:lnTo>
                  <a:lnTo>
                    <a:pt x="60" y="0"/>
                  </a:lnTo>
                  <a:lnTo>
                    <a:pt x="72" y="0"/>
                  </a:lnTo>
                  <a:lnTo>
                    <a:pt x="72" y="222"/>
                  </a:lnTo>
                  <a:lnTo>
                    <a:pt x="6" y="28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1" name="Freeform 44"/>
            <p:cNvSpPr>
              <a:spLocks noEditPoints="1"/>
            </p:cNvSpPr>
            <p:nvPr/>
          </p:nvSpPr>
          <p:spPr bwMode="auto">
            <a:xfrm>
              <a:off x="52388" y="20669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2" name="Rectangle 45"/>
            <p:cNvSpPr>
              <a:spLocks noChangeArrowheads="1"/>
            </p:cNvSpPr>
            <p:nvPr/>
          </p:nvSpPr>
          <p:spPr bwMode="auto">
            <a:xfrm>
              <a:off x="1228725" y="4662488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53" name="Freeform 46"/>
            <p:cNvSpPr/>
            <p:nvPr/>
          </p:nvSpPr>
          <p:spPr bwMode="auto">
            <a:xfrm>
              <a:off x="1319213" y="5041900"/>
              <a:ext cx="371475" cy="1801813"/>
            </a:xfrm>
            <a:custGeom>
              <a:avLst/>
              <a:gdLst/>
              <a:ahLst/>
              <a:cxnLst/>
              <a:rect l="0" t="0" r="r" b="b"/>
              <a:pathLst>
                <a:path w="234" h="1135">
                  <a:moveTo>
                    <a:pt x="15" y="1135"/>
                  </a:moveTo>
                  <a:lnTo>
                    <a:pt x="0" y="1135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19" y="0"/>
                  </a:lnTo>
                  <a:lnTo>
                    <a:pt x="234" y="6"/>
                  </a:lnTo>
                  <a:lnTo>
                    <a:pt x="15" y="518"/>
                  </a:lnTo>
                  <a:lnTo>
                    <a:pt x="15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4" name="Freeform 47"/>
            <p:cNvSpPr>
              <a:spLocks noEditPoints="1"/>
            </p:cNvSpPr>
            <p:nvPr/>
          </p:nvSpPr>
          <p:spPr bwMode="auto">
            <a:xfrm>
              <a:off x="1147763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5" name="Freeform 48"/>
            <p:cNvSpPr/>
            <p:nvPr/>
          </p:nvSpPr>
          <p:spPr bwMode="auto">
            <a:xfrm>
              <a:off x="819150" y="3983038"/>
              <a:ext cx="347663" cy="2860675"/>
            </a:xfrm>
            <a:custGeom>
              <a:avLst/>
              <a:gdLst/>
              <a:ahLst/>
              <a:cxnLst/>
              <a:rect l="0" t="0" r="r" b="b"/>
              <a:pathLst>
                <a:path w="219" h="1802">
                  <a:moveTo>
                    <a:pt x="219" y="1802"/>
                  </a:moveTo>
                  <a:lnTo>
                    <a:pt x="201" y="1802"/>
                  </a:lnTo>
                  <a:lnTo>
                    <a:pt x="201" y="1185"/>
                  </a:lnTo>
                  <a:lnTo>
                    <a:pt x="0" y="3"/>
                  </a:lnTo>
                  <a:lnTo>
                    <a:pt x="15" y="0"/>
                  </a:lnTo>
                  <a:lnTo>
                    <a:pt x="219" y="1185"/>
                  </a:lnTo>
                  <a:lnTo>
                    <a:pt x="219" y="180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6" name="Freeform 49"/>
            <p:cNvSpPr>
              <a:spLocks noEditPoints="1"/>
            </p:cNvSpPr>
            <p:nvPr/>
          </p:nvSpPr>
          <p:spPr bwMode="auto">
            <a:xfrm>
              <a:off x="728663" y="3806825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7" name="Freeform 50"/>
            <p:cNvSpPr>
              <a:spLocks noEditPoints="1"/>
            </p:cNvSpPr>
            <p:nvPr/>
          </p:nvSpPr>
          <p:spPr bwMode="auto">
            <a:xfrm>
              <a:off x="1624013" y="486727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8" name="Freeform 51"/>
            <p:cNvSpPr/>
            <p:nvPr/>
          </p:nvSpPr>
          <p:spPr bwMode="auto">
            <a:xfrm>
              <a:off x="1404938" y="5422900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18" y="898"/>
                  </a:moveTo>
                  <a:lnTo>
                    <a:pt x="0" y="898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22" y="0"/>
                  </a:lnTo>
                  <a:lnTo>
                    <a:pt x="234" y="6"/>
                  </a:lnTo>
                  <a:lnTo>
                    <a:pt x="18" y="518"/>
                  </a:lnTo>
                  <a:lnTo>
                    <a:pt x="18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9" name="Freeform 52"/>
            <p:cNvSpPr/>
            <p:nvPr/>
          </p:nvSpPr>
          <p:spPr bwMode="auto">
            <a:xfrm>
              <a:off x="1666875" y="5945188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15" y="575"/>
                  </a:moveTo>
                  <a:lnTo>
                    <a:pt x="0" y="569"/>
                  </a:lnTo>
                  <a:lnTo>
                    <a:pt x="81" y="383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6"/>
                  </a:lnTo>
                  <a:lnTo>
                    <a:pt x="15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0" name="Freeform 53"/>
            <p:cNvSpPr>
              <a:spLocks noEditPoints="1"/>
            </p:cNvSpPr>
            <p:nvPr/>
          </p:nvSpPr>
          <p:spPr bwMode="auto">
            <a:xfrm>
              <a:off x="1709738" y="52466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1" name="Freeform 54"/>
            <p:cNvSpPr>
              <a:spLocks noEditPoints="1"/>
            </p:cNvSpPr>
            <p:nvPr/>
          </p:nvSpPr>
          <p:spPr bwMode="auto">
            <a:xfrm>
              <a:off x="1709738" y="57642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2" name="Freeform 55"/>
            <p:cNvSpPr/>
            <p:nvPr/>
          </p:nvSpPr>
          <p:spPr bwMode="auto">
            <a:xfrm>
              <a:off x="1766888" y="6330950"/>
              <a:ext cx="419100" cy="527050"/>
            </a:xfrm>
            <a:custGeom>
              <a:avLst/>
              <a:gdLst/>
              <a:ahLst/>
              <a:cxnLst/>
              <a:rect l="0" t="0" r="r" b="b"/>
              <a:pathLst>
                <a:path w="264" h="332">
                  <a:moveTo>
                    <a:pt x="12" y="332"/>
                  </a:moveTo>
                  <a:lnTo>
                    <a:pt x="0" y="326"/>
                  </a:lnTo>
                  <a:lnTo>
                    <a:pt x="45" y="206"/>
                  </a:lnTo>
                  <a:lnTo>
                    <a:pt x="255" y="0"/>
                  </a:lnTo>
                  <a:lnTo>
                    <a:pt x="264" y="12"/>
                  </a:lnTo>
                  <a:lnTo>
                    <a:pt x="60" y="215"/>
                  </a:lnTo>
                  <a:lnTo>
                    <a:pt x="12" y="3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3" name="Freeform 56"/>
            <p:cNvSpPr>
              <a:spLocks noEditPoints="1"/>
            </p:cNvSpPr>
            <p:nvPr/>
          </p:nvSpPr>
          <p:spPr bwMode="auto">
            <a:xfrm>
              <a:off x="2147888" y="6221413"/>
              <a:ext cx="157163" cy="147638"/>
            </a:xfrm>
            <a:custGeom>
              <a:avLst/>
              <a:gdLst/>
              <a:ahLst/>
              <a:cxnLst/>
              <a:rect l="0" t="0" r="r" b="b"/>
              <a:pathLst>
                <a:path w="33" h="31">
                  <a:moveTo>
                    <a:pt x="16" y="31"/>
                  </a:moveTo>
                  <a:cubicBezTo>
                    <a:pt x="12" y="31"/>
                    <a:pt x="8" y="29"/>
                    <a:pt x="5" y="26"/>
                  </a:cubicBezTo>
                  <a:cubicBezTo>
                    <a:pt x="2" y="24"/>
                    <a:pt x="0" y="20"/>
                    <a:pt x="0" y="15"/>
                  </a:cubicBezTo>
                  <a:cubicBezTo>
                    <a:pt x="0" y="11"/>
                    <a:pt x="2" y="7"/>
                    <a:pt x="5" y="4"/>
                  </a:cubicBezTo>
                  <a:cubicBezTo>
                    <a:pt x="8" y="1"/>
                    <a:pt x="12" y="0"/>
                    <a:pt x="16" y="0"/>
                  </a:cubicBezTo>
                  <a:cubicBezTo>
                    <a:pt x="20" y="0"/>
                    <a:pt x="24" y="1"/>
                    <a:pt x="27" y="4"/>
                  </a:cubicBezTo>
                  <a:cubicBezTo>
                    <a:pt x="33" y="10"/>
                    <a:pt x="33" y="20"/>
                    <a:pt x="27" y="26"/>
                  </a:cubicBezTo>
                  <a:cubicBezTo>
                    <a:pt x="24" y="29"/>
                    <a:pt x="20" y="31"/>
                    <a:pt x="16" y="31"/>
                  </a:cubicBezTo>
                  <a:close/>
                  <a:moveTo>
                    <a:pt x="16" y="4"/>
                  </a:moveTo>
                  <a:cubicBezTo>
                    <a:pt x="13" y="4"/>
                    <a:pt x="10" y="5"/>
                    <a:pt x="8" y="7"/>
                  </a:cubicBezTo>
                  <a:cubicBezTo>
                    <a:pt x="6" y="9"/>
                    <a:pt x="4" y="12"/>
                    <a:pt x="4" y="15"/>
                  </a:cubicBezTo>
                  <a:cubicBezTo>
                    <a:pt x="4" y="19"/>
                    <a:pt x="6" y="21"/>
                    <a:pt x="8" y="24"/>
                  </a:cubicBezTo>
                  <a:cubicBezTo>
                    <a:pt x="10" y="26"/>
                    <a:pt x="13" y="27"/>
                    <a:pt x="16" y="27"/>
                  </a:cubicBezTo>
                  <a:cubicBezTo>
                    <a:pt x="19" y="27"/>
                    <a:pt x="22" y="26"/>
                    <a:pt x="24" y="24"/>
                  </a:cubicBezTo>
                  <a:cubicBezTo>
                    <a:pt x="29" y="19"/>
                    <a:pt x="29" y="12"/>
                    <a:pt x="24" y="7"/>
                  </a:cubicBezTo>
                  <a:cubicBezTo>
                    <a:pt x="22" y="5"/>
                    <a:pt x="19" y="4"/>
                    <a:pt x="1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4" name="Freeform 57"/>
            <p:cNvSpPr/>
            <p:nvPr/>
          </p:nvSpPr>
          <p:spPr bwMode="auto">
            <a:xfrm>
              <a:off x="504825" y="9525"/>
              <a:ext cx="233363" cy="5103813"/>
            </a:xfrm>
            <a:custGeom>
              <a:avLst/>
              <a:gdLst/>
              <a:ahLst/>
              <a:cxnLst/>
              <a:rect l="0" t="0" r="r" b="b"/>
              <a:pathLst>
                <a:path w="147" h="3215">
                  <a:moveTo>
                    <a:pt x="132" y="3215"/>
                  </a:moveTo>
                  <a:lnTo>
                    <a:pt x="129" y="2754"/>
                  </a:lnTo>
                  <a:lnTo>
                    <a:pt x="0" y="1901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898"/>
                  </a:lnTo>
                  <a:lnTo>
                    <a:pt x="144" y="2754"/>
                  </a:lnTo>
                  <a:lnTo>
                    <a:pt x="147" y="3215"/>
                  </a:lnTo>
                  <a:lnTo>
                    <a:pt x="132" y="32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5" name="Freeform 58"/>
            <p:cNvSpPr>
              <a:spLocks noEditPoints="1"/>
            </p:cNvSpPr>
            <p:nvPr/>
          </p:nvSpPr>
          <p:spPr bwMode="auto">
            <a:xfrm>
              <a:off x="633413" y="5103813"/>
              <a:ext cx="185738" cy="185738"/>
            </a:xfrm>
            <a:custGeom>
              <a:avLst/>
              <a:gdLst/>
              <a:ahLst/>
              <a:cxnLst/>
              <a:rect l="0" t="0" r="r" b="b"/>
              <a:pathLst>
                <a:path w="39" h="39">
                  <a:moveTo>
                    <a:pt x="20" y="39"/>
                  </a:moveTo>
                  <a:cubicBezTo>
                    <a:pt x="9" y="39"/>
                    <a:pt x="0" y="30"/>
                    <a:pt x="0" y="19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0" y="0"/>
                    <a:pt x="39" y="9"/>
                    <a:pt x="39" y="19"/>
                  </a:cubicBezTo>
                  <a:cubicBezTo>
                    <a:pt x="39" y="30"/>
                    <a:pt x="30" y="39"/>
                    <a:pt x="20" y="39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19"/>
                  </a:cubicBezTo>
                  <a:cubicBezTo>
                    <a:pt x="4" y="28"/>
                    <a:pt x="11" y="35"/>
                    <a:pt x="20" y="35"/>
                  </a:cubicBezTo>
                  <a:cubicBezTo>
                    <a:pt x="28" y="35"/>
                    <a:pt x="35" y="28"/>
                    <a:pt x="35" y="19"/>
                  </a:cubicBezTo>
                  <a:cubicBezTo>
                    <a:pt x="35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76424" y="1122363"/>
            <a:ext cx="8791575" cy="2387600"/>
          </a:xfrm>
        </p:spPr>
        <p:txBody>
          <a:bodyPr anchor="b">
            <a:normAutofit/>
          </a:bodyPr>
          <a:lstStyle>
            <a:lvl1pPr algn="l"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76424" y="3602038"/>
            <a:ext cx="8791575" cy="1655762"/>
          </a:xfrm>
        </p:spPr>
        <p:txBody>
          <a:bodyPr>
            <a:normAutofit/>
          </a:bodyPr>
          <a:lstStyle>
            <a:lvl1pPr marL="0" indent="0" algn="l">
              <a:buNone/>
              <a:defRPr sz="2000" cap="all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077511" y="5410201"/>
            <a:ext cx="2743200" cy="365125"/>
          </a:xfrm>
        </p:spPr>
        <p:txBody>
          <a:bodyPr/>
          <a:lstStyle/>
          <a:p>
            <a:fld id="{B61BEF0D-F0BB-DE4B-95CE-6DB70DBA9567}" type="datetimeFigureOut">
              <a:rPr lang="en-US" smtClean="0"/>
              <a:pPr/>
              <a:t>4/22/2013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876424" y="5410201"/>
            <a:ext cx="5124886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96911" y="5410199"/>
            <a:ext cx="771089" cy="3651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541794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0" y="4304664"/>
            <a:ext cx="9912355" cy="819355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41411" y="606426"/>
            <a:ext cx="9912354" cy="3299778"/>
          </a:xfrm>
          <a:prstGeom prst="round2DiagRect">
            <a:avLst>
              <a:gd name="adj1" fmla="val 4860"/>
              <a:gd name="adj2" fmla="val 0"/>
            </a:avLst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3200"/>
            </a:lvl1pPr>
          </a:lstStyle>
          <a:p>
            <a:pPr marL="0" lvl="0" indent="0"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364" y="5124020"/>
            <a:ext cx="9910859" cy="682472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4/22/2013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98971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56" y="609600"/>
            <a:ext cx="9905955" cy="3429000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0" y="4419599"/>
            <a:ext cx="9904459" cy="1371599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4/22/2013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699520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599"/>
            <a:ext cx="9302752" cy="2748429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365557"/>
            <a:ext cx="8752299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1" y="4309919"/>
            <a:ext cx="9906002" cy="1489496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4/22/2013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0" name="TextBox 59"/>
          <p:cNvSpPr txBox="1"/>
          <p:nvPr/>
        </p:nvSpPr>
        <p:spPr>
          <a:xfrm>
            <a:off x="903512" y="73239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Trebuchet MS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61" name="TextBox 60"/>
          <p:cNvSpPr txBox="1"/>
          <p:nvPr/>
        </p:nvSpPr>
        <p:spPr>
          <a:xfrm>
            <a:off x="10537370" y="276497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Trebuchet MS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9622552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0" y="2134041"/>
            <a:ext cx="9906001" cy="2511835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364" y="4657655"/>
            <a:ext cx="9904505" cy="1140644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4/22/2013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964989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9905998" cy="1905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1141410" y="2674463"/>
            <a:ext cx="3196899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1127918" y="3360263"/>
            <a:ext cx="3208735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14766" y="2677635"/>
            <a:ext cx="3184385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04213" y="3363435"/>
            <a:ext cx="3195830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52442" y="2674463"/>
            <a:ext cx="3194968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52442" y="3360263"/>
            <a:ext cx="3194968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4/22/2013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012091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1141411" y="609600"/>
            <a:ext cx="9905999" cy="1905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1141413" y="4404596"/>
            <a:ext cx="3195240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141413" y="2666998"/>
            <a:ext cx="3195240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1141413" y="4980858"/>
            <a:ext cx="3195240" cy="81784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89053" y="4404596"/>
            <a:ext cx="3200400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489053" y="2666998"/>
            <a:ext cx="3198940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87593" y="4980857"/>
            <a:ext cx="3200400" cy="81034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52567" y="4404595"/>
            <a:ext cx="3190741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852442" y="2666998"/>
            <a:ext cx="3194969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852442" y="4980854"/>
            <a:ext cx="3194968" cy="810345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4/22/2013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282546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4/22/2013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320396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042400" y="609599"/>
            <a:ext cx="2005011" cy="5181601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1410" y="609599"/>
            <a:ext cx="7748590" cy="5181601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4/22/2013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287736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4/22/2013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41612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1419226"/>
            <a:ext cx="9906000" cy="2852737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1" y="4424362"/>
            <a:ext cx="9906000" cy="1374776"/>
          </a:xfrm>
        </p:spPr>
        <p:txBody>
          <a:bodyPr>
            <a:normAutofit/>
          </a:bodyPr>
          <a:lstStyle>
            <a:lvl1pPr marL="0" indent="0">
              <a:buNone/>
              <a:defRPr sz="1800" cap="all" baseline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4/22/2013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756415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41410" y="2249486"/>
            <a:ext cx="4878389" cy="354171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2249486"/>
            <a:ext cx="4875211" cy="354171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4/22/2013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220851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19126"/>
            <a:ext cx="9906000" cy="14779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0019" y="2249486"/>
            <a:ext cx="4649783" cy="823912"/>
          </a:xfrm>
        </p:spPr>
        <p:txBody>
          <a:bodyPr anchor="b"/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1410" y="3073397"/>
            <a:ext cx="4878391" cy="2717801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00808" y="2249485"/>
            <a:ext cx="4646602" cy="823912"/>
          </a:xfrm>
        </p:spPr>
        <p:txBody>
          <a:bodyPr anchor="b"/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3073397"/>
            <a:ext cx="4875210" cy="2717801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4/22/2013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53975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4/22/2013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941776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4/22/2013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308772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6705" y="609601"/>
            <a:ext cx="3856037" cy="1639884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56200" y="592666"/>
            <a:ext cx="5891209" cy="5198534"/>
          </a:xfrm>
        </p:spPr>
        <p:txBody>
          <a:bodyPr anchor="ctr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6705" y="2249486"/>
            <a:ext cx="3856037" cy="35417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4/22/2013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417570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5934508" cy="1639886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380721" y="609601"/>
            <a:ext cx="3666690" cy="5181599"/>
          </a:xfrm>
          <a:prstGeom prst="round2DiagRect">
            <a:avLst>
              <a:gd name="adj1" fmla="val 5608"/>
              <a:gd name="adj2" fmla="val 0"/>
            </a:avLst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0" y="2249486"/>
            <a:ext cx="5934511" cy="35417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4/22/2013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351700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19">
            <a:alphaModFix am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8" name="Group 7"/>
          <p:cNvGrpSpPr/>
          <p:nvPr/>
        </p:nvGrpSpPr>
        <p:grpSpPr>
          <a:xfrm>
            <a:off x="-14288" y="0"/>
            <a:ext cx="12053888" cy="6858001"/>
            <a:chOff x="-14288" y="0"/>
            <a:chExt cx="12053888" cy="6858001"/>
          </a:xfrm>
        </p:grpSpPr>
        <p:grpSp>
          <p:nvGrpSpPr>
            <p:cNvPr id="9" name="Group 8"/>
            <p:cNvGrpSpPr/>
            <p:nvPr/>
          </p:nvGrpSpPr>
          <p:grpSpPr>
            <a:xfrm>
              <a:off x="-14288" y="0"/>
              <a:ext cx="1220788" cy="6858001"/>
              <a:chOff x="-14288" y="0"/>
              <a:chExt cx="1220788" cy="6858001"/>
            </a:xfrm>
            <a:gradFill flip="none" rotWithShape="1">
              <a:gsLst>
                <a:gs pos="0">
                  <a:schemeClr val="tx2"/>
                </a:gs>
                <a:gs pos="100000">
                  <a:schemeClr val="bg2">
                    <a:lumMod val="60000"/>
                    <a:lumOff val="40000"/>
                  </a:schemeClr>
                </a:gs>
              </a:gsLst>
              <a:lin ang="5400000" scaled="0"/>
              <a:tileRect/>
            </a:gradFill>
          </p:grpSpPr>
          <p:sp>
            <p:nvSpPr>
              <p:cNvPr id="21" name="Rectangle 5"/>
              <p:cNvSpPr>
                <a:spLocks noChangeArrowheads="1"/>
              </p:cNvSpPr>
              <p:nvPr/>
            </p:nvSpPr>
            <p:spPr bwMode="auto">
              <a:xfrm>
                <a:off x="114300" y="4763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  <p:sp>
            <p:nvSpPr>
              <p:cNvPr id="22" name="Freeform 6"/>
              <p:cNvSpPr>
                <a:spLocks noEditPoints="1"/>
              </p:cNvSpPr>
              <p:nvPr/>
            </p:nvSpPr>
            <p:spPr bwMode="auto">
              <a:xfrm>
                <a:off x="33337" y="217646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3" name="Freeform 7"/>
              <p:cNvSpPr>
                <a:spLocks noEditPoints="1"/>
              </p:cNvSpPr>
              <p:nvPr/>
            </p:nvSpPr>
            <p:spPr bwMode="auto">
              <a:xfrm>
                <a:off x="28575" y="4021138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4" name="Freeform 8"/>
              <p:cNvSpPr/>
              <p:nvPr/>
            </p:nvSpPr>
            <p:spPr bwMode="auto">
              <a:xfrm>
                <a:off x="200025" y="4763"/>
                <a:ext cx="369888" cy="1811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41">
                    <a:moveTo>
                      <a:pt x="218" y="1141"/>
                    </a:moveTo>
                    <a:lnTo>
                      <a:pt x="0" y="626"/>
                    </a:lnTo>
                    <a:lnTo>
                      <a:pt x="0" y="0"/>
                    </a:lnTo>
                    <a:lnTo>
                      <a:pt x="15" y="0"/>
                    </a:lnTo>
                    <a:lnTo>
                      <a:pt x="15" y="623"/>
                    </a:lnTo>
                    <a:lnTo>
                      <a:pt x="233" y="1135"/>
                    </a:lnTo>
                    <a:lnTo>
                      <a:pt x="218" y="11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5" name="Freeform 9"/>
              <p:cNvSpPr>
                <a:spLocks noEditPoints="1"/>
              </p:cNvSpPr>
              <p:nvPr/>
            </p:nvSpPr>
            <p:spPr bwMode="auto">
              <a:xfrm>
                <a:off x="503237" y="1801813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6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6" name="Freeform 10"/>
              <p:cNvSpPr/>
              <p:nvPr/>
            </p:nvSpPr>
            <p:spPr bwMode="auto">
              <a:xfrm>
                <a:off x="285750" y="4763"/>
                <a:ext cx="369888" cy="1430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901">
                    <a:moveTo>
                      <a:pt x="221" y="901"/>
                    </a:moveTo>
                    <a:lnTo>
                      <a:pt x="0" y="383"/>
                    </a:lnTo>
                    <a:lnTo>
                      <a:pt x="0" y="0"/>
                    </a:lnTo>
                    <a:lnTo>
                      <a:pt x="18" y="0"/>
                    </a:lnTo>
                    <a:lnTo>
                      <a:pt x="18" y="380"/>
                    </a:lnTo>
                    <a:lnTo>
                      <a:pt x="233" y="895"/>
                    </a:lnTo>
                    <a:lnTo>
                      <a:pt x="221" y="90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7" name="Freeform 11"/>
              <p:cNvSpPr/>
              <p:nvPr/>
            </p:nvSpPr>
            <p:spPr bwMode="auto">
              <a:xfrm>
                <a:off x="546100" y="0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96" y="575"/>
                    </a:moveTo>
                    <a:lnTo>
                      <a:pt x="78" y="575"/>
                    </a:lnTo>
                    <a:lnTo>
                      <a:pt x="78" y="192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96" y="189"/>
                    </a:lnTo>
                    <a:lnTo>
                      <a:pt x="96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8" name="Freeform 12"/>
              <p:cNvSpPr>
                <a:spLocks noEditPoints="1"/>
              </p:cNvSpPr>
              <p:nvPr/>
            </p:nvSpPr>
            <p:spPr bwMode="auto">
              <a:xfrm>
                <a:off x="588962" y="14208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7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9" name="Freeform 13"/>
              <p:cNvSpPr>
                <a:spLocks noEditPoints="1"/>
              </p:cNvSpPr>
              <p:nvPr/>
            </p:nvSpPr>
            <p:spPr bwMode="auto">
              <a:xfrm>
                <a:off x="588962" y="9032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0" name="Freeform 14"/>
              <p:cNvSpPr/>
              <p:nvPr/>
            </p:nvSpPr>
            <p:spPr bwMode="auto">
              <a:xfrm>
                <a:off x="641350" y="0"/>
                <a:ext cx="422275" cy="527050"/>
              </a:xfrm>
              <a:custGeom>
                <a:avLst/>
                <a:gdLst/>
                <a:ahLst/>
                <a:cxnLst/>
                <a:rect l="0" t="0" r="r" b="b"/>
                <a:pathLst>
                  <a:path w="266" h="332">
                    <a:moveTo>
                      <a:pt x="257" y="332"/>
                    </a:moveTo>
                    <a:lnTo>
                      <a:pt x="48" y="123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63" y="114"/>
                    </a:lnTo>
                    <a:lnTo>
                      <a:pt x="266" y="320"/>
                    </a:lnTo>
                    <a:lnTo>
                      <a:pt x="257" y="3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1" name="Freeform 15"/>
              <p:cNvSpPr>
                <a:spLocks noEditPoints="1"/>
              </p:cNvSpPr>
              <p:nvPr/>
            </p:nvSpPr>
            <p:spPr bwMode="auto">
              <a:xfrm>
                <a:off x="1020762" y="488950"/>
                <a:ext cx="161925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4" h="31">
                    <a:moveTo>
                      <a:pt x="17" y="31"/>
                    </a:moveTo>
                    <a:cubicBezTo>
                      <a:pt x="13" y="31"/>
                      <a:pt x="9" y="30"/>
                      <a:pt x="6" y="27"/>
                    </a:cubicBezTo>
                    <a:cubicBezTo>
                      <a:pt x="0" y="20"/>
                      <a:pt x="0" y="10"/>
                      <a:pt x="6" y="4"/>
                    </a:cubicBezTo>
                    <a:cubicBezTo>
                      <a:pt x="9" y="1"/>
                      <a:pt x="13" y="0"/>
                      <a:pt x="17" y="0"/>
                    </a:cubicBezTo>
                    <a:cubicBezTo>
                      <a:pt x="21" y="0"/>
                      <a:pt x="25" y="1"/>
                      <a:pt x="28" y="4"/>
                    </a:cubicBezTo>
                    <a:cubicBezTo>
                      <a:pt x="34" y="10"/>
                      <a:pt x="34" y="20"/>
                      <a:pt x="28" y="27"/>
                    </a:cubicBezTo>
                    <a:cubicBezTo>
                      <a:pt x="25" y="30"/>
                      <a:pt x="21" y="31"/>
                      <a:pt x="17" y="31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5"/>
                      <a:pt x="9" y="7"/>
                    </a:cubicBezTo>
                    <a:cubicBezTo>
                      <a:pt x="4" y="12"/>
                      <a:pt x="4" y="19"/>
                      <a:pt x="9" y="24"/>
                    </a:cubicBezTo>
                    <a:cubicBezTo>
                      <a:pt x="11" y="26"/>
                      <a:pt x="14" y="27"/>
                      <a:pt x="17" y="27"/>
                    </a:cubicBezTo>
                    <a:cubicBezTo>
                      <a:pt x="20" y="27"/>
                      <a:pt x="23" y="26"/>
                      <a:pt x="25" y="24"/>
                    </a:cubicBezTo>
                    <a:cubicBezTo>
                      <a:pt x="30" y="19"/>
                      <a:pt x="30" y="12"/>
                      <a:pt x="25" y="7"/>
                    </a:cubicBezTo>
                    <a:cubicBezTo>
                      <a:pt x="23" y="5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2" name="Line 16"/>
              <p:cNvSpPr>
                <a:spLocks noChangeShapeType="1"/>
              </p:cNvSpPr>
              <p:nvPr/>
            </p:nvSpPr>
            <p:spPr bwMode="auto">
              <a:xfrm>
                <a:off x="-4763" y="9525"/>
                <a:ext cx="0" cy="0"/>
              </a:xfrm>
              <a:prstGeom prst="line">
                <a:avLst/>
              </a:prstGeom>
              <a:grpFill/>
              <a:ln w="1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</p:sp>
          <p:sp>
            <p:nvSpPr>
              <p:cNvPr id="33" name="Freeform 17"/>
              <p:cNvSpPr/>
              <p:nvPr/>
            </p:nvSpPr>
            <p:spPr bwMode="auto">
              <a:xfrm>
                <a:off x="9525" y="1801813"/>
                <a:ext cx="123825" cy="127000"/>
              </a:xfrm>
              <a:custGeom>
                <a:avLst/>
                <a:gdLst/>
                <a:ahLst/>
                <a:cxnLst/>
                <a:rect l="0" t="0" r="r" b="b"/>
                <a:pathLst>
                  <a:path w="78" h="80">
                    <a:moveTo>
                      <a:pt x="6" y="80"/>
                    </a:moveTo>
                    <a:lnTo>
                      <a:pt x="0" y="71"/>
                    </a:lnTo>
                    <a:lnTo>
                      <a:pt x="69" y="0"/>
                    </a:lnTo>
                    <a:lnTo>
                      <a:pt x="78" y="9"/>
                    </a:lnTo>
                    <a:lnTo>
                      <a:pt x="6" y="8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4" name="Freeform 18"/>
              <p:cNvSpPr/>
              <p:nvPr/>
            </p:nvSpPr>
            <p:spPr bwMode="auto">
              <a:xfrm>
                <a:off x="-9525" y="3549650"/>
                <a:ext cx="147638" cy="481013"/>
              </a:xfrm>
              <a:custGeom>
                <a:avLst/>
                <a:gdLst/>
                <a:ahLst/>
                <a:cxnLst/>
                <a:rect l="0" t="0" r="r" b="b"/>
                <a:pathLst>
                  <a:path w="93" h="303">
                    <a:moveTo>
                      <a:pt x="93" y="303"/>
                    </a:moveTo>
                    <a:lnTo>
                      <a:pt x="78" y="303"/>
                    </a:lnTo>
                    <a:lnTo>
                      <a:pt x="78" y="78"/>
                    </a:lnTo>
                    <a:lnTo>
                      <a:pt x="0" y="12"/>
                    </a:lnTo>
                    <a:lnTo>
                      <a:pt x="12" y="0"/>
                    </a:lnTo>
                    <a:lnTo>
                      <a:pt x="93" y="69"/>
                    </a:lnTo>
                    <a:lnTo>
                      <a:pt x="93" y="30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5" name="Freeform 19"/>
              <p:cNvSpPr/>
              <p:nvPr/>
            </p:nvSpPr>
            <p:spPr bwMode="auto">
              <a:xfrm>
                <a:off x="128587" y="1382713"/>
                <a:ext cx="142875" cy="476250"/>
              </a:xfrm>
              <a:custGeom>
                <a:avLst/>
                <a:gdLst/>
                <a:ahLst/>
                <a:cxnLst/>
                <a:rect l="0" t="0" r="r" b="b"/>
                <a:pathLst>
                  <a:path w="90" h="300">
                    <a:moveTo>
                      <a:pt x="90" y="300"/>
                    </a:moveTo>
                    <a:lnTo>
                      <a:pt x="78" y="300"/>
                    </a:lnTo>
                    <a:lnTo>
                      <a:pt x="78" y="84"/>
                    </a:lnTo>
                    <a:lnTo>
                      <a:pt x="0" y="9"/>
                    </a:lnTo>
                    <a:lnTo>
                      <a:pt x="9" y="0"/>
                    </a:lnTo>
                    <a:lnTo>
                      <a:pt x="90" y="81"/>
                    </a:lnTo>
                    <a:lnTo>
                      <a:pt x="90" y="30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6" name="Freeform 20"/>
              <p:cNvSpPr>
                <a:spLocks noEditPoints="1"/>
              </p:cNvSpPr>
              <p:nvPr/>
            </p:nvSpPr>
            <p:spPr bwMode="auto">
              <a:xfrm>
                <a:off x="204787" y="1849438"/>
                <a:ext cx="114300" cy="107950"/>
              </a:xfrm>
              <a:custGeom>
                <a:avLst/>
                <a:gdLst/>
                <a:ahLst/>
                <a:cxnLst/>
                <a:rect l="0" t="0" r="r" b="b"/>
                <a:pathLst>
                  <a:path w="24" h="23">
                    <a:moveTo>
                      <a:pt x="12" y="23"/>
                    </a:moveTo>
                    <a:cubicBezTo>
                      <a:pt x="6" y="23"/>
                      <a:pt x="0" y="18"/>
                      <a:pt x="0" y="12"/>
                    </a:cubicBezTo>
                    <a:cubicBezTo>
                      <a:pt x="0" y="5"/>
                      <a:pt x="6" y="0"/>
                      <a:pt x="12" y="0"/>
                    </a:cubicBezTo>
                    <a:cubicBezTo>
                      <a:pt x="18" y="0"/>
                      <a:pt x="24" y="5"/>
                      <a:pt x="24" y="12"/>
                    </a:cubicBezTo>
                    <a:cubicBezTo>
                      <a:pt x="24" y="18"/>
                      <a:pt x="18" y="23"/>
                      <a:pt x="12" y="23"/>
                    </a:cubicBezTo>
                    <a:close/>
                    <a:moveTo>
                      <a:pt x="12" y="4"/>
                    </a:moveTo>
                    <a:cubicBezTo>
                      <a:pt x="8" y="4"/>
                      <a:pt x="4" y="8"/>
                      <a:pt x="4" y="12"/>
                    </a:cubicBezTo>
                    <a:cubicBezTo>
                      <a:pt x="4" y="16"/>
                      <a:pt x="8" y="19"/>
                      <a:pt x="12" y="19"/>
                    </a:cubicBezTo>
                    <a:cubicBezTo>
                      <a:pt x="16" y="19"/>
                      <a:pt x="20" y="16"/>
                      <a:pt x="20" y="12"/>
                    </a:cubicBezTo>
                    <a:cubicBezTo>
                      <a:pt x="20" y="8"/>
                      <a:pt x="16" y="4"/>
                      <a:pt x="1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7" name="Rectangle 21"/>
              <p:cNvSpPr>
                <a:spLocks noChangeArrowheads="1"/>
              </p:cNvSpPr>
              <p:nvPr/>
            </p:nvSpPr>
            <p:spPr bwMode="auto">
              <a:xfrm>
                <a:off x="133350" y="4662488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  <p:sp>
            <p:nvSpPr>
              <p:cNvPr id="38" name="Freeform 22"/>
              <p:cNvSpPr/>
              <p:nvPr/>
            </p:nvSpPr>
            <p:spPr bwMode="auto">
              <a:xfrm>
                <a:off x="223837" y="5041900"/>
                <a:ext cx="369888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35">
                    <a:moveTo>
                      <a:pt x="15" y="1135"/>
                    </a:moveTo>
                    <a:lnTo>
                      <a:pt x="0" y="1135"/>
                    </a:lnTo>
                    <a:lnTo>
                      <a:pt x="0" y="515"/>
                    </a:lnTo>
                    <a:lnTo>
                      <a:pt x="0" y="512"/>
                    </a:lnTo>
                    <a:lnTo>
                      <a:pt x="218" y="0"/>
                    </a:lnTo>
                    <a:lnTo>
                      <a:pt x="233" y="6"/>
                    </a:lnTo>
                    <a:lnTo>
                      <a:pt x="15" y="518"/>
                    </a:lnTo>
                    <a:lnTo>
                      <a:pt x="15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9" name="Freeform 23"/>
              <p:cNvSpPr>
                <a:spLocks noEditPoints="1"/>
              </p:cNvSpPr>
              <p:nvPr/>
            </p:nvSpPr>
            <p:spPr bwMode="auto">
              <a:xfrm>
                <a:off x="52387" y="44815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0" name="Freeform 24"/>
              <p:cNvSpPr/>
              <p:nvPr/>
            </p:nvSpPr>
            <p:spPr bwMode="auto">
              <a:xfrm>
                <a:off x="-14288" y="5627688"/>
                <a:ext cx="85725" cy="1216025"/>
              </a:xfrm>
              <a:custGeom>
                <a:avLst/>
                <a:gdLst/>
                <a:ahLst/>
                <a:cxnLst/>
                <a:rect l="0" t="0" r="r" b="b"/>
                <a:pathLst>
                  <a:path w="54" h="766">
                    <a:moveTo>
                      <a:pt x="54" y="766"/>
                    </a:moveTo>
                    <a:lnTo>
                      <a:pt x="36" y="766"/>
                    </a:lnTo>
                    <a:lnTo>
                      <a:pt x="36" y="149"/>
                    </a:lnTo>
                    <a:lnTo>
                      <a:pt x="0" y="3"/>
                    </a:lnTo>
                    <a:lnTo>
                      <a:pt x="18" y="0"/>
                    </a:lnTo>
                    <a:lnTo>
                      <a:pt x="54" y="146"/>
                    </a:lnTo>
                    <a:lnTo>
                      <a:pt x="54" y="76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1" name="Freeform 25"/>
              <p:cNvSpPr>
                <a:spLocks noEditPoints="1"/>
              </p:cNvSpPr>
              <p:nvPr/>
            </p:nvSpPr>
            <p:spPr bwMode="auto">
              <a:xfrm>
                <a:off x="527050" y="48672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2" name="Freeform 26"/>
              <p:cNvSpPr/>
              <p:nvPr/>
            </p:nvSpPr>
            <p:spPr bwMode="auto">
              <a:xfrm>
                <a:off x="309562" y="5422900"/>
                <a:ext cx="374650" cy="1425575"/>
              </a:xfrm>
              <a:custGeom>
                <a:avLst/>
                <a:gdLst/>
                <a:ahLst/>
                <a:cxnLst/>
                <a:rect l="0" t="0" r="r" b="b"/>
                <a:pathLst>
                  <a:path w="236" h="898">
                    <a:moveTo>
                      <a:pt x="18" y="898"/>
                    </a:moveTo>
                    <a:lnTo>
                      <a:pt x="0" y="898"/>
                    </a:lnTo>
                    <a:lnTo>
                      <a:pt x="0" y="515"/>
                    </a:lnTo>
                    <a:lnTo>
                      <a:pt x="3" y="512"/>
                    </a:lnTo>
                    <a:lnTo>
                      <a:pt x="221" y="0"/>
                    </a:lnTo>
                    <a:lnTo>
                      <a:pt x="236" y="6"/>
                    </a:lnTo>
                    <a:lnTo>
                      <a:pt x="18" y="518"/>
                    </a:lnTo>
                    <a:lnTo>
                      <a:pt x="18" y="89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3" name="Freeform 27"/>
              <p:cNvSpPr/>
              <p:nvPr/>
            </p:nvSpPr>
            <p:spPr bwMode="auto">
              <a:xfrm>
                <a:off x="569912" y="5945188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15" y="575"/>
                    </a:moveTo>
                    <a:lnTo>
                      <a:pt x="0" y="569"/>
                    </a:lnTo>
                    <a:lnTo>
                      <a:pt x="81" y="383"/>
                    </a:lnTo>
                    <a:lnTo>
                      <a:pt x="81" y="0"/>
                    </a:lnTo>
                    <a:lnTo>
                      <a:pt x="96" y="0"/>
                    </a:lnTo>
                    <a:lnTo>
                      <a:pt x="96" y="386"/>
                    </a:lnTo>
                    <a:lnTo>
                      <a:pt x="15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4" name="Freeform 28"/>
              <p:cNvSpPr>
                <a:spLocks noEditPoints="1"/>
              </p:cNvSpPr>
              <p:nvPr/>
            </p:nvSpPr>
            <p:spPr bwMode="auto">
              <a:xfrm>
                <a:off x="612775" y="52466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5" name="Freeform 29"/>
              <p:cNvSpPr>
                <a:spLocks noEditPoints="1"/>
              </p:cNvSpPr>
              <p:nvPr/>
            </p:nvSpPr>
            <p:spPr bwMode="auto">
              <a:xfrm>
                <a:off x="612775" y="57642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6" name="Freeform 30"/>
              <p:cNvSpPr/>
              <p:nvPr/>
            </p:nvSpPr>
            <p:spPr bwMode="auto">
              <a:xfrm>
                <a:off x="669925" y="6330950"/>
                <a:ext cx="417513" cy="517525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6">
                    <a:moveTo>
                      <a:pt x="15" y="326"/>
                    </a:moveTo>
                    <a:lnTo>
                      <a:pt x="0" y="320"/>
                    </a:lnTo>
                    <a:lnTo>
                      <a:pt x="45" y="206"/>
                    </a:lnTo>
                    <a:lnTo>
                      <a:pt x="48" y="206"/>
                    </a:lnTo>
                    <a:lnTo>
                      <a:pt x="254" y="0"/>
                    </a:lnTo>
                    <a:lnTo>
                      <a:pt x="263" y="12"/>
                    </a:lnTo>
                    <a:lnTo>
                      <a:pt x="60" y="215"/>
                    </a:lnTo>
                    <a:lnTo>
                      <a:pt x="15" y="32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7" name="Freeform 31"/>
              <p:cNvSpPr>
                <a:spLocks noEditPoints="1"/>
              </p:cNvSpPr>
              <p:nvPr/>
            </p:nvSpPr>
            <p:spPr bwMode="auto">
              <a:xfrm>
                <a:off x="1049337" y="6221413"/>
                <a:ext cx="157163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3" h="31">
                    <a:moveTo>
                      <a:pt x="16" y="31"/>
                    </a:moveTo>
                    <a:cubicBezTo>
                      <a:pt x="12" y="31"/>
                      <a:pt x="8" y="29"/>
                      <a:pt x="5" y="26"/>
                    </a:cubicBezTo>
                    <a:cubicBezTo>
                      <a:pt x="2" y="24"/>
                      <a:pt x="0" y="20"/>
                      <a:pt x="0" y="15"/>
                    </a:cubicBezTo>
                    <a:cubicBezTo>
                      <a:pt x="0" y="11"/>
                      <a:pt x="2" y="7"/>
                      <a:pt x="5" y="4"/>
                    </a:cubicBezTo>
                    <a:cubicBezTo>
                      <a:pt x="8" y="1"/>
                      <a:pt x="12" y="0"/>
                      <a:pt x="16" y="0"/>
                    </a:cubicBezTo>
                    <a:cubicBezTo>
                      <a:pt x="20" y="0"/>
                      <a:pt x="24" y="1"/>
                      <a:pt x="27" y="4"/>
                    </a:cubicBezTo>
                    <a:cubicBezTo>
                      <a:pt x="33" y="10"/>
                      <a:pt x="33" y="20"/>
                      <a:pt x="27" y="26"/>
                    </a:cubicBezTo>
                    <a:cubicBezTo>
                      <a:pt x="24" y="29"/>
                      <a:pt x="20" y="31"/>
                      <a:pt x="16" y="31"/>
                    </a:cubicBezTo>
                    <a:close/>
                    <a:moveTo>
                      <a:pt x="16" y="4"/>
                    </a:moveTo>
                    <a:cubicBezTo>
                      <a:pt x="13" y="4"/>
                      <a:pt x="10" y="5"/>
                      <a:pt x="8" y="7"/>
                    </a:cubicBezTo>
                    <a:cubicBezTo>
                      <a:pt x="6" y="9"/>
                      <a:pt x="4" y="12"/>
                      <a:pt x="4" y="15"/>
                    </a:cubicBezTo>
                    <a:cubicBezTo>
                      <a:pt x="4" y="19"/>
                      <a:pt x="6" y="21"/>
                      <a:pt x="8" y="24"/>
                    </a:cubicBezTo>
                    <a:cubicBezTo>
                      <a:pt x="10" y="26"/>
                      <a:pt x="13" y="27"/>
                      <a:pt x="16" y="27"/>
                    </a:cubicBezTo>
                    <a:cubicBezTo>
                      <a:pt x="19" y="27"/>
                      <a:pt x="22" y="26"/>
                      <a:pt x="24" y="24"/>
                    </a:cubicBezTo>
                    <a:cubicBezTo>
                      <a:pt x="29" y="19"/>
                      <a:pt x="29" y="12"/>
                      <a:pt x="24" y="7"/>
                    </a:cubicBezTo>
                    <a:cubicBezTo>
                      <a:pt x="22" y="5"/>
                      <a:pt x="19" y="4"/>
                      <a:pt x="16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</p:grpSp>
        <p:grpSp>
          <p:nvGrpSpPr>
            <p:cNvPr id="10" name="Group 9"/>
            <p:cNvGrpSpPr/>
            <p:nvPr/>
          </p:nvGrpSpPr>
          <p:grpSpPr>
            <a:xfrm>
              <a:off x="11364912" y="0"/>
              <a:ext cx="674688" cy="6848476"/>
              <a:chOff x="11364912" y="0"/>
              <a:chExt cx="674688" cy="6848476"/>
            </a:xfrm>
            <a:gradFill flip="none" rotWithShape="1">
              <a:gsLst>
                <a:gs pos="0">
                  <a:schemeClr val="tx2">
                    <a:alpha val="80000"/>
                  </a:schemeClr>
                </a:gs>
                <a:gs pos="100000">
                  <a:schemeClr val="bg2">
                    <a:lumMod val="60000"/>
                    <a:lumOff val="40000"/>
                    <a:alpha val="60000"/>
                  </a:schemeClr>
                </a:gs>
              </a:gsLst>
              <a:lin ang="5400000" scaled="0"/>
              <a:tileRect/>
            </a:gradFill>
          </p:grpSpPr>
          <p:sp>
            <p:nvSpPr>
              <p:cNvPr id="11" name="Freeform 32"/>
              <p:cNvSpPr/>
              <p:nvPr/>
            </p:nvSpPr>
            <p:spPr bwMode="auto">
              <a:xfrm>
                <a:off x="11483975" y="0"/>
                <a:ext cx="417513" cy="512763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3">
                    <a:moveTo>
                      <a:pt x="12" y="323"/>
                    </a:moveTo>
                    <a:lnTo>
                      <a:pt x="0" y="314"/>
                    </a:lnTo>
                    <a:lnTo>
                      <a:pt x="203" y="108"/>
                    </a:lnTo>
                    <a:lnTo>
                      <a:pt x="248" y="0"/>
                    </a:lnTo>
                    <a:lnTo>
                      <a:pt x="263" y="6"/>
                    </a:lnTo>
                    <a:lnTo>
                      <a:pt x="218" y="117"/>
                    </a:lnTo>
                    <a:lnTo>
                      <a:pt x="218" y="117"/>
                    </a:lnTo>
                    <a:lnTo>
                      <a:pt x="12" y="3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2" name="Freeform 33"/>
              <p:cNvSpPr>
                <a:spLocks noEditPoints="1"/>
              </p:cNvSpPr>
              <p:nvPr/>
            </p:nvSpPr>
            <p:spPr bwMode="auto">
              <a:xfrm>
                <a:off x="11364912" y="474663"/>
                <a:ext cx="157163" cy="152400"/>
              </a:xfrm>
              <a:custGeom>
                <a:avLst/>
                <a:gdLst/>
                <a:ahLst/>
                <a:cxnLst/>
                <a:rect l="0" t="0" r="r" b="b"/>
                <a:pathLst>
                  <a:path w="33" h="32">
                    <a:moveTo>
                      <a:pt x="17" y="32"/>
                    </a:moveTo>
                    <a:cubicBezTo>
                      <a:pt x="13" y="32"/>
                      <a:pt x="9" y="30"/>
                      <a:pt x="6" y="27"/>
                    </a:cubicBezTo>
                    <a:cubicBezTo>
                      <a:pt x="0" y="21"/>
                      <a:pt x="0" y="11"/>
                      <a:pt x="6" y="5"/>
                    </a:cubicBezTo>
                    <a:cubicBezTo>
                      <a:pt x="9" y="2"/>
                      <a:pt x="13" y="0"/>
                      <a:pt x="17" y="0"/>
                    </a:cubicBezTo>
                    <a:cubicBezTo>
                      <a:pt x="21" y="0"/>
                      <a:pt x="25" y="2"/>
                      <a:pt x="28" y="5"/>
                    </a:cubicBezTo>
                    <a:cubicBezTo>
                      <a:pt x="31" y="8"/>
                      <a:pt x="33" y="12"/>
                      <a:pt x="33" y="16"/>
                    </a:cubicBezTo>
                    <a:cubicBezTo>
                      <a:pt x="33" y="20"/>
                      <a:pt x="31" y="24"/>
                      <a:pt x="28" y="27"/>
                    </a:cubicBezTo>
                    <a:cubicBezTo>
                      <a:pt x="25" y="30"/>
                      <a:pt x="21" y="32"/>
                      <a:pt x="17" y="32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6"/>
                      <a:pt x="9" y="8"/>
                    </a:cubicBezTo>
                    <a:cubicBezTo>
                      <a:pt x="4" y="12"/>
                      <a:pt x="4" y="20"/>
                      <a:pt x="9" y="24"/>
                    </a:cubicBezTo>
                    <a:cubicBezTo>
                      <a:pt x="11" y="27"/>
                      <a:pt x="14" y="28"/>
                      <a:pt x="17" y="28"/>
                    </a:cubicBezTo>
                    <a:cubicBezTo>
                      <a:pt x="20" y="28"/>
                      <a:pt x="23" y="27"/>
                      <a:pt x="26" y="24"/>
                    </a:cubicBezTo>
                    <a:cubicBezTo>
                      <a:pt x="30" y="20"/>
                      <a:pt x="30" y="12"/>
                      <a:pt x="26" y="8"/>
                    </a:cubicBezTo>
                    <a:cubicBezTo>
                      <a:pt x="23" y="6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3" name="Freeform 34"/>
              <p:cNvSpPr>
                <a:spLocks noEditPoints="1"/>
              </p:cNvSpPr>
              <p:nvPr/>
            </p:nvSpPr>
            <p:spPr bwMode="auto">
              <a:xfrm>
                <a:off x="11631612" y="1539875"/>
                <a:ext cx="188913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4" name="Freeform 35"/>
              <p:cNvSpPr/>
              <p:nvPr/>
            </p:nvSpPr>
            <p:spPr bwMode="auto">
              <a:xfrm>
                <a:off x="11531600" y="5694363"/>
                <a:ext cx="298450" cy="1154113"/>
              </a:xfrm>
              <a:custGeom>
                <a:avLst/>
                <a:gdLst/>
                <a:ahLst/>
                <a:cxnLst/>
                <a:rect l="0" t="0" r="r" b="b"/>
                <a:pathLst>
                  <a:path w="188" h="727">
                    <a:moveTo>
                      <a:pt x="15" y="727"/>
                    </a:moveTo>
                    <a:lnTo>
                      <a:pt x="0" y="727"/>
                    </a:lnTo>
                    <a:lnTo>
                      <a:pt x="0" y="407"/>
                    </a:lnTo>
                    <a:lnTo>
                      <a:pt x="0" y="407"/>
                    </a:lnTo>
                    <a:lnTo>
                      <a:pt x="176" y="0"/>
                    </a:lnTo>
                    <a:lnTo>
                      <a:pt x="188" y="6"/>
                    </a:lnTo>
                    <a:lnTo>
                      <a:pt x="15" y="410"/>
                    </a:lnTo>
                    <a:lnTo>
                      <a:pt x="15" y="7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5" name="Freeform 36"/>
              <p:cNvSpPr>
                <a:spLocks noEditPoints="1"/>
              </p:cNvSpPr>
              <p:nvPr/>
            </p:nvSpPr>
            <p:spPr bwMode="auto">
              <a:xfrm>
                <a:off x="11772900" y="5551488"/>
                <a:ext cx="157163" cy="155575"/>
              </a:xfrm>
              <a:custGeom>
                <a:avLst/>
                <a:gdLst/>
                <a:ahLst/>
                <a:cxnLst/>
                <a:rect l="0" t="0" r="r" b="b"/>
                <a:pathLst>
                  <a:path w="33" h="33">
                    <a:moveTo>
                      <a:pt x="17" y="33"/>
                    </a:moveTo>
                    <a:cubicBezTo>
                      <a:pt x="8" y="33"/>
                      <a:pt x="0" y="25"/>
                      <a:pt x="0" y="16"/>
                    </a:cubicBezTo>
                    <a:cubicBezTo>
                      <a:pt x="0" y="7"/>
                      <a:pt x="8" y="0"/>
                      <a:pt x="17" y="0"/>
                    </a:cubicBezTo>
                    <a:cubicBezTo>
                      <a:pt x="26" y="0"/>
                      <a:pt x="33" y="7"/>
                      <a:pt x="33" y="16"/>
                    </a:cubicBezTo>
                    <a:cubicBezTo>
                      <a:pt x="33" y="25"/>
                      <a:pt x="26" y="33"/>
                      <a:pt x="17" y="33"/>
                    </a:cubicBezTo>
                    <a:close/>
                    <a:moveTo>
                      <a:pt x="17" y="4"/>
                    </a:moveTo>
                    <a:cubicBezTo>
                      <a:pt x="10" y="4"/>
                      <a:pt x="4" y="9"/>
                      <a:pt x="4" y="16"/>
                    </a:cubicBezTo>
                    <a:cubicBezTo>
                      <a:pt x="4" y="23"/>
                      <a:pt x="10" y="29"/>
                      <a:pt x="17" y="29"/>
                    </a:cubicBezTo>
                    <a:cubicBezTo>
                      <a:pt x="23" y="29"/>
                      <a:pt x="29" y="23"/>
                      <a:pt x="29" y="16"/>
                    </a:cubicBezTo>
                    <a:cubicBezTo>
                      <a:pt x="29" y="9"/>
                      <a:pt x="23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6" name="Freeform 37"/>
              <p:cNvSpPr/>
              <p:nvPr/>
            </p:nvSpPr>
            <p:spPr bwMode="auto">
              <a:xfrm>
                <a:off x="11710987" y="4763"/>
                <a:ext cx="304800" cy="1544638"/>
              </a:xfrm>
              <a:custGeom>
                <a:avLst/>
                <a:gdLst/>
                <a:ahLst/>
                <a:cxnLst/>
                <a:rect l="0" t="0" r="r" b="b"/>
                <a:pathLst>
                  <a:path w="192" h="973">
                    <a:moveTo>
                      <a:pt x="15" y="973"/>
                    </a:moveTo>
                    <a:lnTo>
                      <a:pt x="0" y="973"/>
                    </a:lnTo>
                    <a:lnTo>
                      <a:pt x="0" y="790"/>
                    </a:lnTo>
                    <a:lnTo>
                      <a:pt x="174" y="614"/>
                    </a:lnTo>
                    <a:lnTo>
                      <a:pt x="174" y="0"/>
                    </a:lnTo>
                    <a:lnTo>
                      <a:pt x="192" y="0"/>
                    </a:lnTo>
                    <a:lnTo>
                      <a:pt x="192" y="620"/>
                    </a:lnTo>
                    <a:lnTo>
                      <a:pt x="15" y="796"/>
                    </a:lnTo>
                    <a:lnTo>
                      <a:pt x="15" y="97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7" name="Freeform 38"/>
              <p:cNvSpPr>
                <a:spLocks noEditPoints="1"/>
              </p:cNvSpPr>
              <p:nvPr/>
            </p:nvSpPr>
            <p:spPr bwMode="auto">
              <a:xfrm>
                <a:off x="11636375" y="4867275"/>
                <a:ext cx="188913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8" name="Freeform 39"/>
              <p:cNvSpPr/>
              <p:nvPr/>
            </p:nvSpPr>
            <p:spPr bwMode="auto">
              <a:xfrm>
                <a:off x="11441112" y="5046663"/>
                <a:ext cx="307975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194" h="1135">
                    <a:moveTo>
                      <a:pt x="18" y="1135"/>
                    </a:moveTo>
                    <a:lnTo>
                      <a:pt x="0" y="1135"/>
                    </a:lnTo>
                    <a:lnTo>
                      <a:pt x="0" y="354"/>
                    </a:lnTo>
                    <a:lnTo>
                      <a:pt x="176" y="177"/>
                    </a:lnTo>
                    <a:lnTo>
                      <a:pt x="176" y="0"/>
                    </a:lnTo>
                    <a:lnTo>
                      <a:pt x="194" y="0"/>
                    </a:lnTo>
                    <a:lnTo>
                      <a:pt x="194" y="183"/>
                    </a:lnTo>
                    <a:lnTo>
                      <a:pt x="18" y="360"/>
                    </a:lnTo>
                    <a:lnTo>
                      <a:pt x="18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9" name="Freeform 40"/>
              <p:cNvSpPr>
                <a:spLocks noEditPoints="1"/>
              </p:cNvSpPr>
              <p:nvPr/>
            </p:nvSpPr>
            <p:spPr bwMode="auto">
              <a:xfrm>
                <a:off x="11849100" y="64166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0" name="Rectangle 41"/>
              <p:cNvSpPr>
                <a:spLocks noChangeArrowheads="1"/>
              </p:cNvSpPr>
              <p:nvPr/>
            </p:nvSpPr>
            <p:spPr bwMode="auto">
              <a:xfrm>
                <a:off x="11939587" y="6596063"/>
                <a:ext cx="23813" cy="2524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</p:grp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1413" y="618518"/>
            <a:ext cx="9905998" cy="147857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2" y="2249487"/>
            <a:ext cx="9905999" cy="354171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456921" y="588327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smtClean="0"/>
              <a:pPr/>
              <a:t>4/22/2013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41411" y="5883275"/>
            <a:ext cx="623930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 cap="all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276321" y="5883274"/>
            <a:ext cx="77108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26781480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90" r:id="rId1"/>
    <p:sldLayoutId id="2147483791" r:id="rId2"/>
    <p:sldLayoutId id="2147483792" r:id="rId3"/>
    <p:sldLayoutId id="2147483793" r:id="rId4"/>
    <p:sldLayoutId id="2147483794" r:id="rId5"/>
    <p:sldLayoutId id="2147483795" r:id="rId6"/>
    <p:sldLayoutId id="2147483796" r:id="rId7"/>
    <p:sldLayoutId id="2147483797" r:id="rId8"/>
    <p:sldLayoutId id="2147483798" r:id="rId9"/>
    <p:sldLayoutId id="2147483799" r:id="rId10"/>
    <p:sldLayoutId id="2147483800" r:id="rId11"/>
    <p:sldLayoutId id="2147483801" r:id="rId12"/>
    <p:sldLayoutId id="2147483802" r:id="rId13"/>
    <p:sldLayoutId id="2147483803" r:id="rId14"/>
    <p:sldLayoutId id="2147483804" r:id="rId15"/>
    <p:sldLayoutId id="2147483805" r:id="rId16"/>
    <p:sldLayoutId id="2147483806" r:id="rId17"/>
  </p:sldLayoutIdLst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SzPct val="125000"/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omments" Target="../comments/comment1.xml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G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slideLayout" Target="../slideLayouts/slideLayout4.xml"/><Relationship Id="rId1" Type="http://schemas.openxmlformats.org/officeDocument/2006/relationships/video" Target="http://www.youtube.com/v/d_QnI6TKlFM" TargetMode="External"/><Relationship Id="rId4" Type="http://schemas.openxmlformats.org/officeDocument/2006/relationships/image" Target="../media/image10.W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W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W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W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AU" dirty="0" smtClean="0"/>
              <a:t>Step Into September</a:t>
            </a:r>
            <a:endParaRPr lang="en-AU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AU" dirty="0" smtClean="0"/>
              <a:t>Holiday Program</a:t>
            </a:r>
            <a:endParaRPr lang="en-AU" dirty="0"/>
          </a:p>
        </p:txBody>
      </p:sp>
      <p:pic>
        <p:nvPicPr>
          <p:cNvPr id="4" name="MS910219114[1]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791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63655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6061" numSld="999"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Getting To Know You</a:t>
            </a:r>
            <a:endParaRPr lang="en-AU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AU" dirty="0" smtClean="0"/>
              <a:t>“Rules”</a:t>
            </a:r>
          </a:p>
          <a:p>
            <a:pPr marL="0" indent="0">
              <a:buNone/>
            </a:pPr>
            <a:r>
              <a:rPr lang="en-AU" dirty="0" smtClean="0"/>
              <a:t>“Agreements”</a:t>
            </a:r>
          </a:p>
          <a:p>
            <a:pPr marL="0" indent="0">
              <a:buNone/>
            </a:pPr>
            <a:r>
              <a:rPr lang="en-AU" dirty="0" smtClean="0"/>
              <a:t>“Icebreakers”</a:t>
            </a:r>
            <a:endParaRPr lang="en-AU" dirty="0"/>
          </a:p>
        </p:txBody>
      </p:sp>
      <p:sp>
        <p:nvSpPr>
          <p:cNvPr id="10" name="Freeform 9"/>
          <p:cNvSpPr/>
          <p:nvPr/>
        </p:nvSpPr>
        <p:spPr>
          <a:xfrm flipV="1">
            <a:off x="8386030" y="1995055"/>
            <a:ext cx="1691784" cy="2025289"/>
          </a:xfrm>
          <a:custGeom>
            <a:avLst/>
            <a:gdLst>
              <a:gd name="connsiteX0" fmla="*/ 624586 w 1691784"/>
              <a:gd name="connsiteY0" fmla="*/ 939910 h 2025289"/>
              <a:gd name="connsiteX1" fmla="*/ 630281 w 1691784"/>
              <a:gd name="connsiteY1" fmla="*/ 921563 h 2025289"/>
              <a:gd name="connsiteX2" fmla="*/ 680429 w 1691784"/>
              <a:gd name="connsiteY2" fmla="*/ 847183 h 2025289"/>
              <a:gd name="connsiteX3" fmla="*/ 746512 w 1691784"/>
              <a:gd name="connsiteY3" fmla="*/ 802629 h 2025289"/>
              <a:gd name="connsiteX4" fmla="*/ 746512 w 1691784"/>
              <a:gd name="connsiteY4" fmla="*/ 939910 h 2025289"/>
              <a:gd name="connsiteX5" fmla="*/ 945273 w 1691784"/>
              <a:gd name="connsiteY5" fmla="*/ 939911 h 2025289"/>
              <a:gd name="connsiteX6" fmla="*/ 945273 w 1691784"/>
              <a:gd name="connsiteY6" fmla="*/ 802629 h 2025289"/>
              <a:gd name="connsiteX7" fmla="*/ 1011355 w 1691784"/>
              <a:gd name="connsiteY7" fmla="*/ 847183 h 2025289"/>
              <a:gd name="connsiteX8" fmla="*/ 1061503 w 1691784"/>
              <a:gd name="connsiteY8" fmla="*/ 921563 h 2025289"/>
              <a:gd name="connsiteX9" fmla="*/ 1067199 w 1691784"/>
              <a:gd name="connsiteY9" fmla="*/ 939911 h 2025289"/>
              <a:gd name="connsiteX10" fmla="*/ 945274 w 1691784"/>
              <a:gd name="connsiteY10" fmla="*/ 1222662 h 2025289"/>
              <a:gd name="connsiteX11" fmla="*/ 945274 w 1691784"/>
              <a:gd name="connsiteY11" fmla="*/ 1085384 h 2025289"/>
              <a:gd name="connsiteX12" fmla="*/ 1067198 w 1691784"/>
              <a:gd name="connsiteY12" fmla="*/ 1085384 h 2025289"/>
              <a:gd name="connsiteX13" fmla="*/ 1061503 w 1691784"/>
              <a:gd name="connsiteY13" fmla="*/ 1103730 h 2025289"/>
              <a:gd name="connsiteX14" fmla="*/ 1011355 w 1691784"/>
              <a:gd name="connsiteY14" fmla="*/ 1178109 h 2025289"/>
              <a:gd name="connsiteX15" fmla="*/ 746513 w 1691784"/>
              <a:gd name="connsiteY15" fmla="*/ 1222664 h 2025289"/>
              <a:gd name="connsiteX16" fmla="*/ 680429 w 1691784"/>
              <a:gd name="connsiteY16" fmla="*/ 1178109 h 2025289"/>
              <a:gd name="connsiteX17" fmla="*/ 630281 w 1691784"/>
              <a:gd name="connsiteY17" fmla="*/ 1103730 h 2025289"/>
              <a:gd name="connsiteX18" fmla="*/ 624586 w 1691784"/>
              <a:gd name="connsiteY18" fmla="*/ 1085383 h 2025289"/>
              <a:gd name="connsiteX19" fmla="*/ 746513 w 1691784"/>
              <a:gd name="connsiteY19" fmla="*/ 1085383 h 2025289"/>
              <a:gd name="connsiteX20" fmla="*/ 845894 w 1691784"/>
              <a:gd name="connsiteY20" fmla="*/ 2025289 h 2025289"/>
              <a:gd name="connsiteX21" fmla="*/ 1044654 w 1691784"/>
              <a:gd name="connsiteY21" fmla="*/ 1826528 h 2025289"/>
              <a:gd name="connsiteX22" fmla="*/ 945274 w 1691784"/>
              <a:gd name="connsiteY22" fmla="*/ 1826528 h 2025289"/>
              <a:gd name="connsiteX23" fmla="*/ 945274 w 1691784"/>
              <a:gd name="connsiteY23" fmla="*/ 1320311 h 2025289"/>
              <a:gd name="connsiteX24" fmla="*/ 964714 w 1691784"/>
              <a:gd name="connsiteY24" fmla="*/ 1299511 h 2025289"/>
              <a:gd name="connsiteX25" fmla="*/ 1138634 w 1691784"/>
              <a:gd name="connsiteY25" fmla="*/ 1305388 h 2025289"/>
              <a:gd name="connsiteX26" fmla="*/ 1132757 w 1691784"/>
              <a:gd name="connsiteY26" fmla="*/ 1131468 h 2025289"/>
              <a:gd name="connsiteX27" fmla="*/ 1182066 w 1691784"/>
              <a:gd name="connsiteY27" fmla="*/ 1085384 h 2025289"/>
              <a:gd name="connsiteX28" fmla="*/ 1546312 w 1691784"/>
              <a:gd name="connsiteY28" fmla="*/ 1085384 h 2025289"/>
              <a:gd name="connsiteX29" fmla="*/ 1546312 w 1691784"/>
              <a:gd name="connsiteY29" fmla="*/ 1158120 h 2025289"/>
              <a:gd name="connsiteX30" fmla="*/ 1691784 w 1691784"/>
              <a:gd name="connsiteY30" fmla="*/ 1012647 h 2025289"/>
              <a:gd name="connsiteX31" fmla="*/ 1546312 w 1691784"/>
              <a:gd name="connsiteY31" fmla="*/ 867174 h 2025289"/>
              <a:gd name="connsiteX32" fmla="*/ 1546312 w 1691784"/>
              <a:gd name="connsiteY32" fmla="*/ 939911 h 2025289"/>
              <a:gd name="connsiteX33" fmla="*/ 1182068 w 1691784"/>
              <a:gd name="connsiteY33" fmla="*/ 939911 h 2025289"/>
              <a:gd name="connsiteX34" fmla="*/ 1132757 w 1691784"/>
              <a:gd name="connsiteY34" fmla="*/ 893824 h 2025289"/>
              <a:gd name="connsiteX35" fmla="*/ 1138634 w 1691784"/>
              <a:gd name="connsiteY35" fmla="*/ 719904 h 2025289"/>
              <a:gd name="connsiteX36" fmla="*/ 964714 w 1691784"/>
              <a:gd name="connsiteY36" fmla="*/ 725781 h 2025289"/>
              <a:gd name="connsiteX37" fmla="*/ 945273 w 1691784"/>
              <a:gd name="connsiteY37" fmla="*/ 704980 h 2025289"/>
              <a:gd name="connsiteX38" fmla="*/ 945273 w 1691784"/>
              <a:gd name="connsiteY38" fmla="*/ 198761 h 2025289"/>
              <a:gd name="connsiteX39" fmla="*/ 1044653 w 1691784"/>
              <a:gd name="connsiteY39" fmla="*/ 198761 h 2025289"/>
              <a:gd name="connsiteX40" fmla="*/ 845893 w 1691784"/>
              <a:gd name="connsiteY40" fmla="*/ 0 h 2025289"/>
              <a:gd name="connsiteX41" fmla="*/ 647132 w 1691784"/>
              <a:gd name="connsiteY41" fmla="*/ 198761 h 2025289"/>
              <a:gd name="connsiteX42" fmla="*/ 746512 w 1691784"/>
              <a:gd name="connsiteY42" fmla="*/ 198761 h 2025289"/>
              <a:gd name="connsiteX43" fmla="*/ 746512 w 1691784"/>
              <a:gd name="connsiteY43" fmla="*/ 704979 h 2025289"/>
              <a:gd name="connsiteX44" fmla="*/ 727070 w 1691784"/>
              <a:gd name="connsiteY44" fmla="*/ 725781 h 2025289"/>
              <a:gd name="connsiteX45" fmla="*/ 553150 w 1691784"/>
              <a:gd name="connsiteY45" fmla="*/ 719904 h 2025289"/>
              <a:gd name="connsiteX46" fmla="*/ 559027 w 1691784"/>
              <a:gd name="connsiteY46" fmla="*/ 893824 h 2025289"/>
              <a:gd name="connsiteX47" fmla="*/ 509717 w 1691784"/>
              <a:gd name="connsiteY47" fmla="*/ 939910 h 2025289"/>
              <a:gd name="connsiteX48" fmla="*/ 145474 w 1691784"/>
              <a:gd name="connsiteY48" fmla="*/ 939910 h 2025289"/>
              <a:gd name="connsiteX49" fmla="*/ 145474 w 1691784"/>
              <a:gd name="connsiteY49" fmla="*/ 867173 h 2025289"/>
              <a:gd name="connsiteX50" fmla="*/ 0 w 1691784"/>
              <a:gd name="connsiteY50" fmla="*/ 1012646 h 2025289"/>
              <a:gd name="connsiteX51" fmla="*/ 145474 w 1691784"/>
              <a:gd name="connsiteY51" fmla="*/ 1158119 h 2025289"/>
              <a:gd name="connsiteX52" fmla="*/ 145474 w 1691784"/>
              <a:gd name="connsiteY52" fmla="*/ 1085383 h 2025289"/>
              <a:gd name="connsiteX53" fmla="*/ 509717 w 1691784"/>
              <a:gd name="connsiteY53" fmla="*/ 1085383 h 2025289"/>
              <a:gd name="connsiteX54" fmla="*/ 559027 w 1691784"/>
              <a:gd name="connsiteY54" fmla="*/ 1131468 h 2025289"/>
              <a:gd name="connsiteX55" fmla="*/ 553150 w 1691784"/>
              <a:gd name="connsiteY55" fmla="*/ 1305388 h 2025289"/>
              <a:gd name="connsiteX56" fmla="*/ 727070 w 1691784"/>
              <a:gd name="connsiteY56" fmla="*/ 1299511 h 2025289"/>
              <a:gd name="connsiteX57" fmla="*/ 746513 w 1691784"/>
              <a:gd name="connsiteY57" fmla="*/ 1320314 h 2025289"/>
              <a:gd name="connsiteX58" fmla="*/ 746513 w 1691784"/>
              <a:gd name="connsiteY58" fmla="*/ 1826528 h 2025289"/>
              <a:gd name="connsiteX59" fmla="*/ 647133 w 1691784"/>
              <a:gd name="connsiteY59" fmla="*/ 1826528 h 20252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</a:cxnLst>
            <a:rect l="l" t="t" r="r" b="b"/>
            <a:pathLst>
              <a:path w="1691784" h="2025289">
                <a:moveTo>
                  <a:pt x="624586" y="939910"/>
                </a:moveTo>
                <a:lnTo>
                  <a:pt x="630281" y="921563"/>
                </a:lnTo>
                <a:cubicBezTo>
                  <a:pt x="642122" y="893567"/>
                  <a:pt x="659256" y="868356"/>
                  <a:pt x="680429" y="847183"/>
                </a:cubicBezTo>
                <a:lnTo>
                  <a:pt x="746512" y="802629"/>
                </a:lnTo>
                <a:lnTo>
                  <a:pt x="746512" y="939910"/>
                </a:lnTo>
                <a:close/>
                <a:moveTo>
                  <a:pt x="945273" y="939911"/>
                </a:moveTo>
                <a:lnTo>
                  <a:pt x="945273" y="802629"/>
                </a:lnTo>
                <a:lnTo>
                  <a:pt x="1011355" y="847183"/>
                </a:lnTo>
                <a:cubicBezTo>
                  <a:pt x="1032528" y="868356"/>
                  <a:pt x="1049662" y="893567"/>
                  <a:pt x="1061503" y="921563"/>
                </a:cubicBezTo>
                <a:lnTo>
                  <a:pt x="1067199" y="939911"/>
                </a:lnTo>
                <a:close/>
                <a:moveTo>
                  <a:pt x="945274" y="1222662"/>
                </a:moveTo>
                <a:lnTo>
                  <a:pt x="945274" y="1085384"/>
                </a:lnTo>
                <a:lnTo>
                  <a:pt x="1067198" y="1085384"/>
                </a:lnTo>
                <a:lnTo>
                  <a:pt x="1061503" y="1103730"/>
                </a:lnTo>
                <a:cubicBezTo>
                  <a:pt x="1049662" y="1131725"/>
                  <a:pt x="1032528" y="1156936"/>
                  <a:pt x="1011355" y="1178109"/>
                </a:cubicBezTo>
                <a:close/>
                <a:moveTo>
                  <a:pt x="746513" y="1222664"/>
                </a:moveTo>
                <a:lnTo>
                  <a:pt x="680429" y="1178109"/>
                </a:lnTo>
                <a:cubicBezTo>
                  <a:pt x="659256" y="1156936"/>
                  <a:pt x="642122" y="1131725"/>
                  <a:pt x="630281" y="1103730"/>
                </a:cubicBezTo>
                <a:lnTo>
                  <a:pt x="624586" y="1085383"/>
                </a:lnTo>
                <a:lnTo>
                  <a:pt x="746513" y="1085383"/>
                </a:lnTo>
                <a:close/>
                <a:moveTo>
                  <a:pt x="845894" y="2025289"/>
                </a:moveTo>
                <a:lnTo>
                  <a:pt x="1044654" y="1826528"/>
                </a:lnTo>
                <a:lnTo>
                  <a:pt x="945274" y="1826528"/>
                </a:lnTo>
                <a:lnTo>
                  <a:pt x="945274" y="1320311"/>
                </a:lnTo>
                <a:lnTo>
                  <a:pt x="964714" y="1299511"/>
                </a:lnTo>
                <a:lnTo>
                  <a:pt x="1138634" y="1305388"/>
                </a:lnTo>
                <a:lnTo>
                  <a:pt x="1132757" y="1131468"/>
                </a:lnTo>
                <a:lnTo>
                  <a:pt x="1182066" y="1085384"/>
                </a:lnTo>
                <a:lnTo>
                  <a:pt x="1546312" y="1085384"/>
                </a:lnTo>
                <a:lnTo>
                  <a:pt x="1546312" y="1158120"/>
                </a:lnTo>
                <a:lnTo>
                  <a:pt x="1691784" y="1012647"/>
                </a:lnTo>
                <a:lnTo>
                  <a:pt x="1546312" y="867174"/>
                </a:lnTo>
                <a:lnTo>
                  <a:pt x="1546312" y="939911"/>
                </a:lnTo>
                <a:lnTo>
                  <a:pt x="1182068" y="939911"/>
                </a:lnTo>
                <a:lnTo>
                  <a:pt x="1132757" y="893824"/>
                </a:lnTo>
                <a:lnTo>
                  <a:pt x="1138634" y="719904"/>
                </a:lnTo>
                <a:lnTo>
                  <a:pt x="964714" y="725781"/>
                </a:lnTo>
                <a:lnTo>
                  <a:pt x="945273" y="704980"/>
                </a:lnTo>
                <a:lnTo>
                  <a:pt x="945273" y="198761"/>
                </a:lnTo>
                <a:lnTo>
                  <a:pt x="1044653" y="198761"/>
                </a:lnTo>
                <a:lnTo>
                  <a:pt x="845893" y="0"/>
                </a:lnTo>
                <a:lnTo>
                  <a:pt x="647132" y="198761"/>
                </a:lnTo>
                <a:lnTo>
                  <a:pt x="746512" y="198761"/>
                </a:lnTo>
                <a:lnTo>
                  <a:pt x="746512" y="704979"/>
                </a:lnTo>
                <a:lnTo>
                  <a:pt x="727070" y="725781"/>
                </a:lnTo>
                <a:lnTo>
                  <a:pt x="553150" y="719904"/>
                </a:lnTo>
                <a:lnTo>
                  <a:pt x="559027" y="893824"/>
                </a:lnTo>
                <a:lnTo>
                  <a:pt x="509717" y="939910"/>
                </a:lnTo>
                <a:lnTo>
                  <a:pt x="145474" y="939910"/>
                </a:lnTo>
                <a:lnTo>
                  <a:pt x="145474" y="867173"/>
                </a:lnTo>
                <a:lnTo>
                  <a:pt x="0" y="1012646"/>
                </a:lnTo>
                <a:lnTo>
                  <a:pt x="145474" y="1158119"/>
                </a:lnTo>
                <a:lnTo>
                  <a:pt x="145474" y="1085383"/>
                </a:lnTo>
                <a:lnTo>
                  <a:pt x="509717" y="1085383"/>
                </a:lnTo>
                <a:lnTo>
                  <a:pt x="559027" y="1131468"/>
                </a:lnTo>
                <a:lnTo>
                  <a:pt x="553150" y="1305388"/>
                </a:lnTo>
                <a:lnTo>
                  <a:pt x="727070" y="1299511"/>
                </a:lnTo>
                <a:lnTo>
                  <a:pt x="746513" y="1320314"/>
                </a:lnTo>
                <a:lnTo>
                  <a:pt x="746513" y="1826528"/>
                </a:lnTo>
                <a:lnTo>
                  <a:pt x="647133" y="1826528"/>
                </a:lnTo>
                <a:close/>
              </a:path>
            </a:pathLst>
          </a:custGeom>
          <a:solidFill>
            <a:srgbClr val="E72928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2703567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Swimming</a:t>
            </a:r>
            <a:endParaRPr lang="en-AU" dirty="0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7090" y="2097088"/>
            <a:ext cx="5314644" cy="3541712"/>
          </a:xfrm>
          <a:prstGeom prst="round2DiagRect">
            <a:avLst/>
          </a:prstGeom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9133681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Soccer</a:t>
            </a:r>
            <a:endParaRPr lang="en-AU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foregroundMark x1="14833" y1="23408" x2="39500" y2="4991"/>
                        <a14:foregroundMark x1="65167" y1="7229" x2="61333" y2="4991"/>
                        <a14:foregroundMark x1="5667" y1="43201" x2="12500" y2="24096"/>
                        <a14:foregroundMark x1="6167" y1="38898" x2="11333" y2="2409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44437" y="3100321"/>
            <a:ext cx="1505497" cy="1457823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91938" y="2733176"/>
            <a:ext cx="3955473" cy="3955473"/>
          </a:xfrm>
          <a:prstGeom prst="round2SameRect">
            <a:avLst/>
          </a:prstGeom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2767274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Drawing</a:t>
            </a:r>
            <a:endParaRPr lang="en-AU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72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7582" y="2249488"/>
            <a:ext cx="3933661" cy="3541712"/>
          </a:xfrm>
        </p:spPr>
      </p:pic>
    </p:spTree>
    <p:extLst>
      <p:ext uri="{BB962C8B-B14F-4D97-AF65-F5344CB8AC3E}">
        <p14:creationId xmlns:p14="http://schemas.microsoft.com/office/powerpoint/2010/main" val="12471497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Pottery</a:t>
            </a:r>
            <a:endParaRPr lang="en-AU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2546" y="2097088"/>
            <a:ext cx="2903731" cy="4073179"/>
          </a:xfrm>
          <a:prstGeom prst="roundRect">
            <a:avLst/>
          </a:prstGeom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9256520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Cooking</a:t>
            </a:r>
            <a:endParaRPr lang="en-AU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AU" dirty="0" smtClean="0"/>
              <a:t>Learn to cook pizza and more…</a:t>
            </a:r>
            <a:endParaRPr lang="en-AU" dirty="0"/>
          </a:p>
        </p:txBody>
      </p:sp>
      <p:pic>
        <p:nvPicPr>
          <p:cNvPr id="10" name="d_QnI6TKlFM"/>
          <p:cNvPicPr>
            <a:picLocks noGrp="1" noRot="1" noChangeAspect="1"/>
          </p:cNvPicPr>
          <p:nvPr>
            <p:ph sz="half" idx="2"/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7085013" y="2876550"/>
            <a:ext cx="3048000" cy="2286000"/>
          </a:xfrm>
          <a:prstGeom prst="rect">
            <a:avLst/>
          </a:prstGeom>
        </p:spPr>
      </p:pic>
      <p:pic>
        <p:nvPicPr>
          <p:cNvPr id="4" name="Content Placeholder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2330" y="3040435"/>
            <a:ext cx="1516548" cy="841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88354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10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Music Appreciation</a:t>
            </a:r>
            <a:endParaRPr lang="en-AU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1413" y="2323979"/>
            <a:ext cx="2446185" cy="1800000"/>
          </a:xfr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0107" y="1852379"/>
            <a:ext cx="2743200" cy="27432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15817" y="2323979"/>
            <a:ext cx="1431594" cy="18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74964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Maths 4 Fun</a:t>
            </a:r>
            <a:endParaRPr lang="en-AU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0781" y="3407121"/>
            <a:ext cx="2498756" cy="3450879"/>
          </a:xfrm>
        </p:spPr>
      </p:pic>
      <p:sp>
        <p:nvSpPr>
          <p:cNvPr id="3" name="TextBox 2"/>
          <p:cNvSpPr txBox="1"/>
          <p:nvPr/>
        </p:nvSpPr>
        <p:spPr>
          <a:xfrm>
            <a:off x="5631872" y="2971800"/>
            <a:ext cx="65" cy="2769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endParaRPr lang="en-AU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TextBox 4"/>
              <p:cNvSpPr txBox="1"/>
              <p:nvPr/>
            </p:nvSpPr>
            <p:spPr>
              <a:xfrm rot="20591747">
                <a:off x="6094412" y="4237394"/>
                <a:ext cx="2686826" cy="55399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AU" sz="360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AU" sz="3600" i="1" smtClean="0">
                              <a:latin typeface="Cambria Math" panose="02040503050406030204" pitchFamily="18" charset="0"/>
                            </a:rPr>
                            <m:t>𝑎</m:t>
                          </m:r>
                        </m:e>
                        <m:sup>
                          <m:r>
                            <a:rPr lang="en-AU" sz="360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AU" sz="3600" i="1" smtClean="0">
                          <a:latin typeface="Cambria Math" panose="02040503050406030204" pitchFamily="18" charset="0"/>
                        </a:rPr>
                        <m:t>+</m:t>
                      </m:r>
                      <m:sSup>
                        <m:sSupPr>
                          <m:ctrlPr>
                            <a:rPr lang="en-AU" sz="360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AU" sz="3600" i="1" smtClean="0">
                              <a:latin typeface="Cambria Math" panose="02040503050406030204" pitchFamily="18" charset="0"/>
                            </a:rPr>
                            <m:t>𝑏</m:t>
                          </m:r>
                        </m:e>
                        <m:sup>
                          <m:r>
                            <a:rPr lang="en-AU" sz="360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AU" sz="3600" i="1" smtClean="0">
                          <a:latin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en-AU" sz="360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AU" sz="3600" i="1" smtClean="0">
                              <a:latin typeface="Cambria Math" panose="02040503050406030204" pitchFamily="18" charset="0"/>
                            </a:rPr>
                            <m:t>𝑐</m:t>
                          </m:r>
                        </m:e>
                        <m:sup>
                          <m:r>
                            <a:rPr lang="en-AU" sz="360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</m:oMath>
                  </m:oMathPara>
                </a14:m>
                <a:endParaRPr lang="en-AU" sz="3600" dirty="0"/>
              </a:p>
            </p:txBody>
          </p:sp>
        </mc:Choice>
        <mc:Fallback>
          <p:sp>
            <p:nvSpPr>
              <p:cNvPr id="5" name="TextBox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rot="20591747">
                <a:off x="6094412" y="4237394"/>
                <a:ext cx="2686826" cy="553998"/>
              </a:xfrm>
              <a:prstGeom prst="rect">
                <a:avLst/>
              </a:prstGeom>
              <a:blipFill rotWithShape="0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TextBox 5"/>
              <p:cNvSpPr txBox="1"/>
              <p:nvPr/>
            </p:nvSpPr>
            <p:spPr>
              <a:xfrm rot="1503242">
                <a:off x="4246417" y="2758624"/>
                <a:ext cx="2071529" cy="55399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AU" sz="3600" b="0" i="1" smtClean="0">
                          <a:latin typeface="Cambria Math" panose="02040503050406030204" pitchFamily="18" charset="0"/>
                        </a:rPr>
                        <m:t>𝐸</m:t>
                      </m:r>
                      <m:r>
                        <a:rPr lang="en-AU" sz="3600" b="0" i="1" smtClean="0">
                          <a:latin typeface="Cambria Math" panose="02040503050406030204" pitchFamily="18" charset="0"/>
                        </a:rPr>
                        <m:t> = </m:t>
                      </m:r>
                      <m:sSup>
                        <m:sSupPr>
                          <m:ctrlPr>
                            <a:rPr lang="en-AU" sz="36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AU" sz="36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𝑚𝑐</m:t>
                          </m:r>
                        </m:e>
                        <m:sup>
                          <m:r>
                            <a:rPr lang="en-AU" sz="36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</m:oMath>
                  </m:oMathPara>
                </a14:m>
                <a:endParaRPr lang="en-AU" sz="3600" dirty="0"/>
              </a:p>
            </p:txBody>
          </p:sp>
        </mc:Choice>
        <mc:Fallback>
          <p:sp>
            <p:nvSpPr>
              <p:cNvPr id="6" name="TextBox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rot="1503242">
                <a:off x="4246417" y="2758624"/>
                <a:ext cx="2071529" cy="553998"/>
              </a:xfrm>
              <a:prstGeom prst="rect">
                <a:avLst/>
              </a:prstGeom>
              <a:blipFill rotWithShape="0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2233730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ircuit">
  <a:themeElements>
    <a:clrScheme name="Circuit">
      <a:dk1>
        <a:sysClr val="windowText" lastClr="000000"/>
      </a:dk1>
      <a:lt1>
        <a:sysClr val="window" lastClr="FFFFFF"/>
      </a:lt1>
      <a:dk2>
        <a:srgbClr val="134770"/>
      </a:dk2>
      <a:lt2>
        <a:srgbClr val="82FFFF"/>
      </a:lt2>
      <a:accent1>
        <a:srgbClr val="9ACD4C"/>
      </a:accent1>
      <a:accent2>
        <a:srgbClr val="FAA93A"/>
      </a:accent2>
      <a:accent3>
        <a:srgbClr val="D35940"/>
      </a:accent3>
      <a:accent4>
        <a:srgbClr val="B258D3"/>
      </a:accent4>
      <a:accent5>
        <a:srgbClr val="63A0CC"/>
      </a:accent5>
      <a:accent6>
        <a:srgbClr val="8AC4A7"/>
      </a:accent6>
      <a:hlink>
        <a:srgbClr val="B8FA56"/>
      </a:hlink>
      <a:folHlink>
        <a:srgbClr val="7AF8CC"/>
      </a:folHlink>
    </a:clrScheme>
    <a:fontScheme name="Circuit">
      <a:maj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ircuit">
      <a:fillStyleLst>
        <a:solidFill>
          <a:schemeClr val="phClr"/>
        </a:solidFill>
        <a:gradFill rotWithShape="1">
          <a:gsLst>
            <a:gs pos="0">
              <a:schemeClr val="phClr">
                <a:tint val="58000"/>
                <a:satMod val="108000"/>
                <a:lumMod val="110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040000" scaled="0"/>
        </a:gradFill>
        <a:gradFill rotWithShape="1">
          <a:gsLst>
            <a:gs pos="0">
              <a:schemeClr val="phClr">
                <a:tint val="94000"/>
                <a:satMod val="105000"/>
                <a:lumMod val="102000"/>
              </a:schemeClr>
            </a:gs>
            <a:gs pos="100000">
              <a:schemeClr val="phClr">
                <a:shade val="74000"/>
                <a:satMod val="128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hueMod val="94000"/>
                <a:satMod val="148000"/>
                <a:lumMod val="150000"/>
              </a:schemeClr>
            </a:gs>
            <a:gs pos="100000">
              <a:schemeClr val="phClr">
                <a:shade val="92000"/>
                <a:hueMod val="104000"/>
                <a:satMod val="140000"/>
                <a:lumMod val="68000"/>
              </a:schemeClr>
            </a:gs>
          </a:gsLst>
          <a:lin ang="5040000" scaled="0"/>
        </a:gradFill>
        <a:blipFill>
          <a:blip xmlns:r="http://schemas.openxmlformats.org/officeDocument/2006/relationships" r:embed="rId1">
            <a:duotone>
              <a:schemeClr val="phClr">
                <a:shade val="88000"/>
                <a:hueMod val="106000"/>
                <a:satMod val="140000"/>
                <a:lumMod val="54000"/>
              </a:schemeClr>
              <a:schemeClr val="phClr">
                <a:tint val="98000"/>
                <a:hueMod val="90000"/>
                <a:satMod val="150000"/>
                <a:lumMod val="160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ircuit" id="{0AC2F7E7-15F5-431C-B2A2-456FE929F56C}" vid="{0911B802-464C-4241-8DD9-B60FF88E379F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8246</TotalTime>
  <Words>61</Words>
  <Application>Microsoft Office PowerPoint</Application>
  <PresentationFormat>Widescreen</PresentationFormat>
  <Paragraphs>22</Paragraphs>
  <Slides>9</Slides>
  <Notes>1</Notes>
  <HiddenSlides>0</HiddenSlides>
  <MMClips>2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5" baseType="lpstr">
      <vt:lpstr>Arial</vt:lpstr>
      <vt:lpstr>Calibri</vt:lpstr>
      <vt:lpstr>Cambria Math</vt:lpstr>
      <vt:lpstr>Trebuchet MS</vt:lpstr>
      <vt:lpstr>Tw Cen MT</vt:lpstr>
      <vt:lpstr>Circuit</vt:lpstr>
      <vt:lpstr>Step Into September</vt:lpstr>
      <vt:lpstr>Getting To Know You</vt:lpstr>
      <vt:lpstr>Swimming</vt:lpstr>
      <vt:lpstr>Soccer</vt:lpstr>
      <vt:lpstr>Drawing</vt:lpstr>
      <vt:lpstr>Pottery</vt:lpstr>
      <vt:lpstr>Cooking</vt:lpstr>
      <vt:lpstr>Music Appreciation</vt:lpstr>
      <vt:lpstr>Maths 4 Fun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Lisa Charlesworth</dc:creator>
  <cp:lastModifiedBy>Lisa Charlesworth</cp:lastModifiedBy>
  <cp:revision>56</cp:revision>
  <dcterms:created xsi:type="dcterms:W3CDTF">2013-04-18T04:29:17Z</dcterms:created>
  <dcterms:modified xsi:type="dcterms:W3CDTF">2013-04-24T00:00:57Z</dcterms:modified>
</cp:coreProperties>
</file>